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0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1C1F-9283-4B32-B8FF-4FF5784E2437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374B-E421-4A66-A99F-577960117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7431" y="412124"/>
            <a:ext cx="10406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http://www2.census.gov/programs-surveys/popest/tables/2010-2011/state/totals/nst-est2011-01.csv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57" y="1357571"/>
            <a:ext cx="8314286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7" y="979845"/>
            <a:ext cx="10096233" cy="51637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3585" y="6233746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 </a:t>
            </a:r>
            <a:r>
              <a:rPr lang="en-US" dirty="0" err="1"/>
              <a:t>obs</a:t>
            </a:r>
            <a:r>
              <a:rPr lang="en-US" dirty="0"/>
              <a:t>   10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310" y="231820"/>
            <a:ext cx="754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you read it into R</a:t>
            </a:r>
          </a:p>
        </p:txBody>
      </p:sp>
    </p:spTree>
    <p:extLst>
      <p:ext uri="{BB962C8B-B14F-4D97-AF65-F5344CB8AC3E}">
        <p14:creationId xmlns:p14="http://schemas.microsoft.com/office/powerpoint/2010/main" val="1976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975" y="234315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 </a:t>
            </a:r>
            <a:r>
              <a:rPr lang="en-US" dirty="0" err="1"/>
              <a:t>obs</a:t>
            </a:r>
            <a:r>
              <a:rPr lang="en-US" dirty="0"/>
              <a:t>   5 </a:t>
            </a:r>
            <a:r>
              <a:rPr lang="en-US" dirty="0" err="1"/>
              <a:t>var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189" y="244699"/>
            <a:ext cx="55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cleansing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190" y="1767095"/>
            <a:ext cx="6137184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Steps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– determine logic</a:t>
            </a:r>
          </a:p>
          <a:p>
            <a:pPr lvl="1"/>
            <a:r>
              <a:rPr lang="en-US" dirty="0"/>
              <a:t>Read data set</a:t>
            </a:r>
          </a:p>
          <a:p>
            <a:pPr lvl="1"/>
            <a:r>
              <a:rPr lang="en-US" dirty="0"/>
              <a:t>Cleanse</a:t>
            </a:r>
          </a:p>
          <a:p>
            <a:pPr lvl="2"/>
            <a:r>
              <a:rPr lang="en-US" dirty="0"/>
              <a:t>Remove rows</a:t>
            </a:r>
          </a:p>
          <a:p>
            <a:pPr lvl="2"/>
            <a:r>
              <a:rPr lang="en-US" dirty="0"/>
              <a:t>Assign col headings</a:t>
            </a:r>
          </a:p>
          <a:p>
            <a:pPr lvl="2"/>
            <a:r>
              <a:rPr lang="en-US" dirty="0"/>
              <a:t>Cleanse content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– try formula’s</a:t>
            </a:r>
          </a:p>
          <a:p>
            <a:pPr lvl="1"/>
            <a:r>
              <a:rPr lang="en-US" dirty="0"/>
              <a:t>Via console</a:t>
            </a:r>
          </a:p>
          <a:p>
            <a:pPr lvl="1"/>
            <a:r>
              <a:rPr lang="en-US" dirty="0"/>
              <a:t>note which variables will be input via function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- validate output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– develop function </a:t>
            </a:r>
          </a:p>
          <a:p>
            <a:pPr lvl="1"/>
            <a:r>
              <a:rPr lang="en-US" dirty="0"/>
              <a:t>Based on your results in 2</a:t>
            </a:r>
            <a:r>
              <a:rPr lang="en-US" baseline="30000" dirty="0"/>
              <a:t>nd</a:t>
            </a:r>
            <a:r>
              <a:rPr lang="en-US" dirty="0"/>
              <a:t> step above build function in chunks or if you are relatively comfortable build the entire function</a:t>
            </a:r>
          </a:p>
        </p:txBody>
      </p:sp>
    </p:spTree>
    <p:extLst>
      <p:ext uri="{BB962C8B-B14F-4D97-AF65-F5344CB8AC3E}">
        <p14:creationId xmlns:p14="http://schemas.microsoft.com/office/powerpoint/2010/main" val="214816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print statements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2363522"/>
            <a:ext cx="4867276" cy="3380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2296753"/>
            <a:ext cx="3576637" cy="439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  <a:p>
            <a:pPr lvl="1"/>
            <a:r>
              <a:rPr lang="en-US" dirty="0"/>
              <a:t>What is or where is     dfStates$Jul2011Num</a:t>
            </a:r>
          </a:p>
          <a:p>
            <a:r>
              <a:rPr lang="en-US" dirty="0"/>
              <a:t>Question 13 answer if your function is correct</a:t>
            </a:r>
          </a:p>
          <a:p>
            <a:pPr marL="457200" lvl="1" indent="0">
              <a:buNone/>
            </a:pPr>
            <a:r>
              <a:rPr lang="en-US" dirty="0"/>
              <a:t>.66</a:t>
            </a:r>
          </a:p>
        </p:txBody>
      </p:sp>
    </p:spTree>
    <p:extLst>
      <p:ext uri="{BB962C8B-B14F-4D97-AF65-F5344CB8AC3E}">
        <p14:creationId xmlns:p14="http://schemas.microsoft.com/office/powerpoint/2010/main" val="310155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HW3 Framework</vt:lpstr>
      <vt:lpstr>PowerPoint Presentation</vt:lpstr>
      <vt:lpstr>PowerPoint Presentation</vt:lpstr>
      <vt:lpstr>PowerPoint Presentation</vt:lpstr>
      <vt:lpstr>Approach – Steps 1 &amp; 2</vt:lpstr>
      <vt:lpstr>Function Debugging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Krudys</dc:creator>
  <cp:lastModifiedBy>Jake DIneen</cp:lastModifiedBy>
  <cp:revision>11</cp:revision>
  <dcterms:created xsi:type="dcterms:W3CDTF">2017-02-06T15:20:04Z</dcterms:created>
  <dcterms:modified xsi:type="dcterms:W3CDTF">2017-08-01T01:44:39Z</dcterms:modified>
</cp:coreProperties>
</file>