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1" d="100"/>
          <a:sy n="91" d="100"/>
        </p:scale>
        <p:origin x="-60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8036-D0B0-4C25-9219-8FB8F04A23A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5B2-227B-405F-9CB8-20EEA74B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9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8036-D0B0-4C25-9219-8FB8F04A23A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5B2-227B-405F-9CB8-20EEA74B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8036-D0B0-4C25-9219-8FB8F04A23A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5B2-227B-405F-9CB8-20EEA74B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5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8036-D0B0-4C25-9219-8FB8F04A23A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5B2-227B-405F-9CB8-20EEA74B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2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8036-D0B0-4C25-9219-8FB8F04A23A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5B2-227B-405F-9CB8-20EEA74B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3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8036-D0B0-4C25-9219-8FB8F04A23A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5B2-227B-405F-9CB8-20EEA74B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7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8036-D0B0-4C25-9219-8FB8F04A23A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5B2-227B-405F-9CB8-20EEA74B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6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8036-D0B0-4C25-9219-8FB8F04A23A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5B2-227B-405F-9CB8-20EEA74B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5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8036-D0B0-4C25-9219-8FB8F04A23A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5B2-227B-405F-9CB8-20EEA74B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4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8036-D0B0-4C25-9219-8FB8F04A23A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5B2-227B-405F-9CB8-20EEA74B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4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8036-D0B0-4C25-9219-8FB8F04A23A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5B2-227B-405F-9CB8-20EEA74B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9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78036-D0B0-4C25-9219-8FB8F04A23A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7F5B2-227B-405F-9CB8-20EEA74B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3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HW4 Support Material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1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71" y="2653049"/>
            <a:ext cx="9389376" cy="27917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8953" y="1068946"/>
            <a:ext cx="7379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a variable ‘jar’ that has 50 red and 50 blue marbles</a:t>
            </a:r>
          </a:p>
        </p:txBody>
      </p:sp>
    </p:spTree>
    <p:extLst>
      <p:ext uri="{BB962C8B-B14F-4D97-AF65-F5344CB8AC3E}">
        <p14:creationId xmlns:p14="http://schemas.microsoft.com/office/powerpoint/2010/main" val="24501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38" y="3419476"/>
            <a:ext cx="9524" cy="190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74" y="3067702"/>
            <a:ext cx="10409975" cy="7416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2890" y="1378040"/>
            <a:ext cx="5628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Take a sample of 10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034862" y="4790941"/>
            <a:ext cx="5306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60% Red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34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1070" y="1094704"/>
            <a:ext cx="7997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a. Sample 10 marbles and count how many red in the sample (sample size)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b. Repeat step a. 10 times and calculate the mean (replicate)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c. repeat a. and b. 20 times to get 20 means (replicate)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78922" y="2354683"/>
            <a:ext cx="8115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a. Sample </a:t>
            </a:r>
            <a:r>
              <a:rPr lang="en-US" dirty="0" smtClean="0"/>
              <a:t>100 </a:t>
            </a:r>
            <a:r>
              <a:rPr lang="en-US" dirty="0"/>
              <a:t>marbles and count how many red in the sample (sample size)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b. Repeat step a. </a:t>
            </a:r>
            <a:r>
              <a:rPr lang="en-US" dirty="0" smtClean="0"/>
              <a:t>100 </a:t>
            </a:r>
            <a:r>
              <a:rPr lang="en-US" dirty="0"/>
              <a:t>times and calculate the mean (replicate)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c. repeat a. and b. 20 times to get 20 means (replicate)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5411" y="3859369"/>
            <a:ext cx="907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a. Sample 100 marbles and count how many red in the sample (sample size)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b. Repeat step a. 100 times and calculate the mean (replicate)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c. repeat a. and b. </a:t>
            </a:r>
            <a:r>
              <a:rPr lang="en-US" dirty="0" smtClean="0"/>
              <a:t>100 </a:t>
            </a:r>
            <a:r>
              <a:rPr lang="en-US" dirty="0"/>
              <a:t>times to get </a:t>
            </a:r>
            <a:r>
              <a:rPr lang="en-US" dirty="0" smtClean="0"/>
              <a:t>100 </a:t>
            </a:r>
            <a:r>
              <a:rPr lang="en-US" dirty="0"/>
              <a:t>means (replicate)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4552" y="5641054"/>
            <a:ext cx="9916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do the histograms from 7, 8, 9 tell you about the Law of Large Numbers and the Central Limit Theorem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617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188" y="1837386"/>
            <a:ext cx="8196330" cy="4460383"/>
          </a:xfrm>
        </p:spPr>
        <p:txBody>
          <a:bodyPr>
            <a:normAutofit/>
          </a:bodyPr>
          <a:lstStyle/>
          <a:p>
            <a:r>
              <a:rPr lang="en-US" dirty="0" smtClean="0"/>
              <a:t>Law of large numbers</a:t>
            </a:r>
          </a:p>
          <a:p>
            <a:pPr lvl="1"/>
            <a:r>
              <a:rPr lang="en-US" dirty="0" smtClean="0"/>
              <a:t>If you run a statistical process a large number of times, it will converge on a stable result.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Central limit theorem</a:t>
            </a:r>
          </a:p>
          <a:p>
            <a:pPr lvl="1"/>
            <a:r>
              <a:rPr lang="en-US" dirty="0" smtClean="0"/>
              <a:t>For sample means, and taking into account the “law of large numbers,” the distribution of sampling means resembles a bell-shaped or normal distribution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he center of that distribution, the mean of the sample means, gets close to the population mean.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619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227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HW4 Support Material</vt:lpstr>
      <vt:lpstr>PowerPoint Presentation</vt:lpstr>
      <vt:lpstr>PowerPoint Presentation</vt:lpstr>
      <vt:lpstr>PowerPoint Presentation</vt:lpstr>
      <vt:lpstr>Data Science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HW4 Support Material</dc:title>
  <dc:creator>G K</dc:creator>
  <cp:lastModifiedBy>G K</cp:lastModifiedBy>
  <cp:revision>7</cp:revision>
  <dcterms:created xsi:type="dcterms:W3CDTF">2017-02-12T20:27:32Z</dcterms:created>
  <dcterms:modified xsi:type="dcterms:W3CDTF">2017-05-04T02:53:30Z</dcterms:modified>
</cp:coreProperties>
</file>