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3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K" initials="GK" lastIdx="1" clrIdx="0">
    <p:extLst>
      <p:ext uri="{19B8F6BF-5375-455C-9EA6-DF929625EA0E}">
        <p15:presenceInfo xmlns:p15="http://schemas.microsoft.com/office/powerpoint/2012/main" userId="07c5531654db97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5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4F05-D9E0-441C-A242-A45CFC5FF3B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7908-7D43-4504-B3B9-FB6AED61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HW5 Support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some cleansing -</a:t>
            </a:r>
            <a:r>
              <a:rPr lang="en-US" dirty="0" smtClean="0">
                <a:sym typeface="Wingdings" panose="05000000000000000000" pitchFamily="2" charset="2"/>
              </a:rPr>
              <a:t> NULLS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7180" cy="4832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count how many elements are in "</a:t>
            </a:r>
            <a:r>
              <a:rPr lang="en-US" dirty="0" err="1"/>
              <a:t>myList</a:t>
            </a:r>
            <a:r>
              <a:rPr lang="en-US" dirty="0"/>
              <a:t>" and store the number into variable "</a:t>
            </a:r>
            <a:r>
              <a:rPr lang="en-US" dirty="0" err="1" smtClean="0"/>
              <a:t>numRows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numRows</a:t>
            </a:r>
            <a:r>
              <a:rPr lang="en-US" dirty="0"/>
              <a:t> &lt;- length(</a:t>
            </a:r>
            <a:r>
              <a:rPr lang="en-US" dirty="0" err="1"/>
              <a:t>myList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# Test every elements in "</a:t>
            </a:r>
            <a:r>
              <a:rPr lang="en-US" dirty="0" err="1"/>
              <a:t>myList</a:t>
            </a:r>
            <a:r>
              <a:rPr lang="en-US" dirty="0"/>
              <a:t>" one by one, for each element:</a:t>
            </a:r>
          </a:p>
          <a:p>
            <a:pPr marL="0" indent="0">
              <a:buNone/>
            </a:pPr>
            <a:r>
              <a:rPr lang="en-US" dirty="0"/>
              <a:t> # First, record the element into a temporary variable "record",</a:t>
            </a:r>
          </a:p>
          <a:p>
            <a:pPr marL="0" indent="0">
              <a:buNone/>
            </a:pPr>
            <a:r>
              <a:rPr lang="en-US" dirty="0"/>
              <a:t> # Second, if the original element is NULL, assign NA to "record". If not, keep the original value.</a:t>
            </a:r>
          </a:p>
          <a:p>
            <a:pPr marL="0" indent="0">
              <a:buNone/>
            </a:pPr>
            <a:r>
              <a:rPr lang="en-US" dirty="0"/>
              <a:t> # Third, re-assign the value of "record" to the element in 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in 1:numRows) { </a:t>
            </a:r>
          </a:p>
          <a:p>
            <a:pPr marL="0" indent="0">
              <a:buNone/>
            </a:pPr>
            <a:r>
              <a:rPr lang="en-US" dirty="0"/>
              <a:t>   record &lt;- </a:t>
            </a:r>
            <a:r>
              <a:rPr lang="en-US" dirty="0" err="1"/>
              <a:t>myList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 marL="0" indent="0">
              <a:buNone/>
            </a:pPr>
            <a:r>
              <a:rPr lang="en-US" dirty="0"/>
              <a:t>   record[</a:t>
            </a:r>
            <a:r>
              <a:rPr lang="en-US" dirty="0" err="1"/>
              <a:t>sapply</a:t>
            </a:r>
            <a:r>
              <a:rPr lang="en-US" dirty="0"/>
              <a:t>(record, </a:t>
            </a:r>
            <a:r>
              <a:rPr lang="en-US" dirty="0" err="1"/>
              <a:t>is.null</a:t>
            </a:r>
            <a:r>
              <a:rPr lang="en-US" dirty="0"/>
              <a:t>)] &lt;- NA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myList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 &lt;- record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4275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list to a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Are there any NA’s, how do you check</a:t>
            </a:r>
          </a:p>
          <a:p>
            <a:r>
              <a:rPr lang="en-US" dirty="0" err="1" smtClean="0"/>
              <a:t>sqldf</a:t>
            </a:r>
            <a:endParaRPr lang="en-US" dirty="0" smtClean="0"/>
          </a:p>
          <a:p>
            <a:r>
              <a:rPr lang="en-US" dirty="0" err="1" smtClean="0"/>
              <a:t>tapply</a:t>
            </a:r>
            <a:endParaRPr lang="en-US" dirty="0" smtClean="0"/>
          </a:p>
          <a:p>
            <a:r>
              <a:rPr lang="en-US" dirty="0" smtClean="0"/>
              <a:t>Spaces </a:t>
            </a:r>
            <a:r>
              <a:rPr lang="en-US" smtClean="0"/>
              <a:t>in fields (</a:t>
            </a:r>
            <a:r>
              <a:rPr lang="en-US" dirty="0" err="1" smtClean="0"/>
              <a:t>ie</a:t>
            </a:r>
            <a:r>
              <a:rPr lang="en-US" dirty="0" smtClean="0"/>
              <a:t> “white space”) , how will you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7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0" y="1762333"/>
            <a:ext cx="10654376" cy="4252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291" y="540327"/>
            <a:ext cx="886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Cleansed/transformed data frame,,,, ready for </a:t>
            </a:r>
            <a:r>
              <a:rPr lang="en-US" dirty="0" err="1" smtClean="0"/>
              <a:t>sqldf</a:t>
            </a:r>
            <a:r>
              <a:rPr lang="en-US" dirty="0" smtClean="0"/>
              <a:t> &amp; </a:t>
            </a:r>
            <a:r>
              <a:rPr lang="en-US" dirty="0" err="1" smtClean="0"/>
              <a:t>tapply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2" y="1970469"/>
            <a:ext cx="8846728" cy="28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5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7" y="642019"/>
            <a:ext cx="8397026" cy="58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9262" y="2388760"/>
            <a:ext cx="89121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 "meta" : { "view" : { "id" : "pdvh-tf2u", "name" : "2012 Vehicle Collisions Investigated by State Police", "attribution" : "Maryland State Police", "</a:t>
            </a:r>
            <a:r>
              <a:rPr lang="en-US" dirty="0" err="1" smtClean="0"/>
              <a:t>averageRating</a:t>
            </a:r>
            <a:r>
              <a:rPr lang="en-US" dirty="0" smtClean="0"/>
              <a:t>" : 0, "category" : "Public Safety", "</a:t>
            </a:r>
            <a:r>
              <a:rPr lang="en-US" dirty="0" err="1" smtClean="0"/>
              <a:t>createdAt</a:t>
            </a:r>
            <a:r>
              <a:rPr lang="en-US" dirty="0" smtClean="0"/>
              <a:t>" : 1367604900, "description" : "Collisions investigated by the Maryland State Police in 2012 (does not include collisions investigated by local jurisdictions).", "</a:t>
            </a:r>
            <a:r>
              <a:rPr lang="en-US" dirty="0" err="1" smtClean="0"/>
              <a:t>displayType</a:t>
            </a:r>
            <a:r>
              <a:rPr lang="en-US" dirty="0" smtClean="0"/>
              <a:t>" : "table", "</a:t>
            </a:r>
            <a:r>
              <a:rPr lang="en-US" dirty="0" err="1" smtClean="0"/>
              <a:t>downloadCount</a:t>
            </a:r>
            <a:r>
              <a:rPr lang="en-US" dirty="0" smtClean="0"/>
              <a:t>" : 3938, "</a:t>
            </a:r>
            <a:r>
              <a:rPr lang="en-US" dirty="0" err="1" smtClean="0"/>
              <a:t>hideFromCatalog</a:t>
            </a:r>
            <a:r>
              <a:rPr lang="en-US" dirty="0" smtClean="0"/>
              <a:t>" : false, "</a:t>
            </a:r>
            <a:r>
              <a:rPr lang="en-US" dirty="0" err="1" smtClean="0"/>
              <a:t>hideFromDataJson</a:t>
            </a:r>
            <a:r>
              <a:rPr lang="en-US" dirty="0" smtClean="0"/>
              <a:t>" : false, "</a:t>
            </a:r>
            <a:r>
              <a:rPr lang="en-US" dirty="0" err="1" smtClean="0"/>
              <a:t>iconUrl</a:t>
            </a:r>
            <a:r>
              <a:rPr lang="en-US" dirty="0" smtClean="0"/>
              <a:t>" : "fileId:XPC16bR4D0Vl9AmvgkR89yHTTeVCyRMEC-zy14yBp14", "</a:t>
            </a:r>
            <a:r>
              <a:rPr lang="en-US" dirty="0" err="1" smtClean="0"/>
              <a:t>indexUpdatedAt</a:t>
            </a:r>
            <a:r>
              <a:rPr lang="en-US" dirty="0" smtClean="0"/>
              <a:t>" : 1480522685, "</a:t>
            </a:r>
            <a:r>
              <a:rPr lang="en-US" dirty="0" err="1" smtClean="0"/>
              <a:t>licenseId</a:t>
            </a:r>
            <a:r>
              <a:rPr lang="en-US" dirty="0" smtClean="0"/>
              <a:t>" : "PUBLIC_DOMAIN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269262" y="2182474"/>
            <a:ext cx="1146814" cy="8139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65" y="629427"/>
            <a:ext cx="8818742" cy="53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4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90" y="152809"/>
            <a:ext cx="9447619" cy="6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944" y="721216"/>
            <a:ext cx="108440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"data" : [ [ 1, "FC3C1F5D-7CB9-4B08-907C-64857BEDDD56", 1, 1367579703, "697617", 1367579703, "697617", "{\n}", "1363000002", "Rockville", "2012-01-01T00:00:00", "2:01", "1", "SUNDAY ", "IS 00495 CAPITAL BELTWAY", "IS 00270 EISENHOWER MEMORIAL", "0", "U", "Not Applicable", "15", "Montgomery", "2", "YES", "NO", "VEH", "OTHER-COLLISION" ] , [ 2, "D16F0B23-8EBD-4A2A-8333-B090A1F4073E", 2, 1367579703, "697617", 1367579703, "697617", "{\n}", "1296000023", "Berlin", "2012-01-01T00:00:00", "18:01", "5", "SUNDAY ", "MD 00090 OCEAN CITY EXPWY", "CO 00220 ST MARTINS NECK RD", "0.25", "W", "Not Applicable", "23", "Worcester", "1", "YES", "NO", "FIXED OBJ", "OTHER-COLLISION" ] , [ 3, "6A8ED8B0-D91F-44C9-ACE1-612A59A0B99B", 3, 1367579703, "697617", 1367579703, "697617", "{\n}", "1283000016", "Prince Frederick", "2012-01-01T00:00:00", "7:01", "2", "SUNDAY ", "MD 00765 MAIN ST", "CO 00208 DUKE ST", "100", "S", "Not Applicable", "4", "Calvert", "1", "YES", "NO", "FIXED OBJ", "FIXED OBJ" ] , [ 4, "55B44317-F0C6-4923-AEC1-4DD6B6CB340B", 4, 1367579703, "697617", 1367579703, "697617", "{\n}", "1282000006", "Leonardtown", "2012-01-01T00:00:00", "0:01", "1", "SUNDAY ", "MD 00944 MERVELL DEAN RD", "MD 00235 THREE NOTCH RD", "10", "E", "Not Applicable", "18", "St. </a:t>
            </a:r>
            <a:r>
              <a:rPr lang="en-US" dirty="0" err="1" smtClean="0"/>
              <a:t>Marys</a:t>
            </a:r>
            <a:r>
              <a:rPr lang="en-US" dirty="0" smtClean="0"/>
              <a:t>", "1", "YES", "NO", "FIXED OBJ", "OTHER-COLLISION" ] , [ 5, "51E0CDF3-4CA8-4F5B-927B-AA37A94DFEFF", 5, 1367579703, "697617", 1367579703, "697617", "{\n}", "1267000007", "Essex", "2012-01-01T00:00:00", "1:01", "1", "SUNDAY ", "IS 00695 BALTO BELTWAY", "IS 00083 HARRISBURG EXPWY", "100", "S", "Not Applicable", "3", "Baltimore", "2", "YES", "NO", "VEH", "OTHER-COLLISION" ] , [ 6, "B4D3E2BE-73C9-41A6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1820" y="283335"/>
            <a:ext cx="1725769" cy="14810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4" y="1589649"/>
            <a:ext cx="8951118" cy="45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6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" y="365125"/>
            <a:ext cx="1085152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you read</a:t>
            </a:r>
            <a:br>
              <a:rPr lang="en-US" dirty="0"/>
            </a:br>
            <a:r>
              <a:rPr lang="en-US" sz="2700" dirty="0"/>
              <a:t>"https://data.maryland.gov/</a:t>
            </a:r>
            <a:r>
              <a:rPr lang="en-US" sz="2700" dirty="0" err="1"/>
              <a:t>api</a:t>
            </a:r>
            <a:r>
              <a:rPr lang="en-US" sz="2700" dirty="0"/>
              <a:t>/views/pdvh-tf2u/</a:t>
            </a:r>
            <a:r>
              <a:rPr lang="en-US" sz="2700" dirty="0" err="1"/>
              <a:t>rows.json?accessType</a:t>
            </a:r>
            <a:r>
              <a:rPr lang="en-US" sz="2700" dirty="0"/>
              <a:t>=DOWNLOAD</a:t>
            </a:r>
            <a:r>
              <a:rPr lang="en-US" dirty="0"/>
              <a:t>"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689" y="3189170"/>
            <a:ext cx="5855196" cy="1769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275" y="5537915"/>
            <a:ext cx="112561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You need to isolate    data       for  cleansing, transformation, inquiry (</a:t>
            </a:r>
            <a:r>
              <a:rPr lang="en-US" sz="2600" dirty="0" err="1" smtClean="0"/>
              <a:t>sqldf</a:t>
            </a:r>
            <a:r>
              <a:rPr lang="en-US" sz="2600" dirty="0" smtClean="0"/>
              <a:t>, </a:t>
            </a:r>
            <a:r>
              <a:rPr lang="en-US" sz="2600" dirty="0" err="1" smtClean="0"/>
              <a:t>tapply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2858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765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HW5 Support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you read "https://data.maryland.gov/api/views/pdvh-tf2u/rows.json?accessType=DOWNLOAD"</vt:lpstr>
      <vt:lpstr>Consider some cleansing - NULLS</vt:lpstr>
      <vt:lpstr>Other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 Support Material</dc:title>
  <dc:creator>G K</dc:creator>
  <cp:lastModifiedBy>G K</cp:lastModifiedBy>
  <cp:revision>9</cp:revision>
  <dcterms:created xsi:type="dcterms:W3CDTF">2017-05-06T02:06:41Z</dcterms:created>
  <dcterms:modified xsi:type="dcterms:W3CDTF">2017-08-14T23:24:12Z</dcterms:modified>
</cp:coreProperties>
</file>