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7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4F05-D9E0-441C-A242-A45CFC5FF3B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HW6 </a:t>
            </a:r>
            <a:r>
              <a:rPr lang="en-US" dirty="0" smtClean="0"/>
              <a:t>Support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20" y="1506827"/>
            <a:ext cx="116038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 Step </a:t>
            </a:r>
            <a:r>
              <a:rPr lang="en-US" sz="2400" b="1" dirty="0" smtClean="0"/>
              <a:t>1: Load </a:t>
            </a:r>
            <a:r>
              <a:rPr lang="en-US" sz="2400" b="1" dirty="0"/>
              <a:t>the </a:t>
            </a:r>
            <a:r>
              <a:rPr lang="en-US" sz="2400" b="1" dirty="0" smtClean="0"/>
              <a:t>data</a:t>
            </a:r>
          </a:p>
          <a:p>
            <a:endParaRPr lang="en-US" sz="2400" dirty="0"/>
          </a:p>
          <a:p>
            <a:r>
              <a:rPr lang="en-US" sz="2400" dirty="0" smtClean="0"/>
              <a:t># Packages/</a:t>
            </a:r>
            <a:r>
              <a:rPr lang="en-US" sz="2400" dirty="0" err="1" smtClean="0"/>
              <a:t>Librarys</a:t>
            </a:r>
            <a:r>
              <a:rPr lang="en-US" sz="2400" dirty="0" smtClean="0"/>
              <a:t>: ggplot2, reshape2</a:t>
            </a:r>
            <a:endParaRPr lang="en-US" sz="2400" dirty="0"/>
          </a:p>
          <a:p>
            <a:r>
              <a:rPr lang="en-US" sz="2400" dirty="0" smtClean="0"/>
              <a:t># data set </a:t>
            </a:r>
            <a:r>
              <a:rPr lang="en-US" sz="2400" dirty="0" err="1" smtClean="0"/>
              <a:t>airquality</a:t>
            </a:r>
            <a:r>
              <a:rPr lang="en-US" sz="2400" dirty="0" smtClean="0"/>
              <a:t> is R provided</a:t>
            </a:r>
            <a:endParaRPr lang="en-US" sz="2400" dirty="0"/>
          </a:p>
          <a:p>
            <a:r>
              <a:rPr lang="en-US" sz="2400" dirty="0" smtClean="0"/>
              <a:t># suggest storing in another data set </a:t>
            </a:r>
            <a:r>
              <a:rPr lang="en-US" sz="2400" dirty="0" err="1" smtClean="0"/>
              <a:t>ie</a:t>
            </a:r>
            <a:r>
              <a:rPr lang="en-US" sz="2400" dirty="0" smtClean="0"/>
              <a:t> “air”</a:t>
            </a:r>
            <a:endParaRPr lang="en-US" sz="24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9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20" y="1506827"/>
            <a:ext cx="1160386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 Step 2: Clean the </a:t>
            </a:r>
            <a:r>
              <a:rPr lang="en-US" sz="2400" b="1" dirty="0" smtClean="0"/>
              <a:t>data</a:t>
            </a:r>
          </a:p>
          <a:p>
            <a:endParaRPr lang="en-US" sz="2400" dirty="0"/>
          </a:p>
          <a:p>
            <a:r>
              <a:rPr lang="en-US" sz="2400" dirty="0" smtClean="0"/>
              <a:t># </a:t>
            </a:r>
            <a:r>
              <a:rPr lang="en-US" sz="2400" dirty="0"/>
              <a:t>find which columns in the </a:t>
            </a:r>
            <a:r>
              <a:rPr lang="en-US" sz="2400" dirty="0" err="1"/>
              <a:t>dataframe</a:t>
            </a:r>
            <a:r>
              <a:rPr lang="en-US" sz="2400" dirty="0"/>
              <a:t> contain NAs.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Check if the NAs in column "Ozone" and replace them by the mean value of this column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Check if the NAs in column "</a:t>
            </a:r>
            <a:r>
              <a:rPr lang="en-US" sz="2400" dirty="0" err="1"/>
              <a:t>Solar.R</a:t>
            </a:r>
            <a:r>
              <a:rPr lang="en-US" sz="2400" dirty="0"/>
              <a:t>" and replace those NAs by the mean value of this </a:t>
            </a:r>
            <a:r>
              <a:rPr lang="en-US" sz="2400" dirty="0" smtClean="0"/>
              <a:t>  column</a:t>
            </a:r>
            <a:endParaRPr lang="en-US" sz="24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05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1521" y="425003"/>
            <a:ext cx="98523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 Step 3: Understand the data </a:t>
            </a:r>
            <a:r>
              <a:rPr lang="en-US" sz="2400" b="1" dirty="0" smtClean="0"/>
              <a:t>distribution</a:t>
            </a:r>
          </a:p>
          <a:p>
            <a:endParaRPr lang="en-US" sz="2400" dirty="0"/>
          </a:p>
          <a:p>
            <a:r>
              <a:rPr lang="en-US" sz="2400" dirty="0" smtClean="0"/>
              <a:t># </a:t>
            </a:r>
            <a:r>
              <a:rPr lang="en-US" sz="2400" dirty="0"/>
              <a:t>histograms for each of the variables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Ozone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set the bin width to be 5, border color to be white, and bin color to be black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Solar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 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Wind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 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Temp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 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Month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 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use the Day in "air" </a:t>
            </a:r>
            <a:r>
              <a:rPr lang="en-US" sz="2400" dirty="0" err="1"/>
              <a:t>dataframe</a:t>
            </a:r>
            <a:r>
              <a:rPr lang="en-US" sz="2400" dirty="0"/>
              <a:t> as X variable to create a histogram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# create boxplot for Ozone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create boxplot for </a:t>
            </a:r>
            <a:r>
              <a:rPr lang="en-US" sz="2400" dirty="0" smtClean="0"/>
              <a:t>Wind</a:t>
            </a:r>
          </a:p>
          <a:p>
            <a:r>
              <a:rPr lang="en-US" sz="2400" dirty="0" smtClean="0"/>
              <a:t># how will you handle grouping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65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6" y="437882"/>
            <a:ext cx="114106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Explore how the data changes over </a:t>
            </a:r>
            <a:r>
              <a:rPr lang="en-US" b="1" dirty="0" smtClean="0"/>
              <a:t>time</a:t>
            </a:r>
          </a:p>
          <a:p>
            <a:endParaRPr lang="en-US" dirty="0"/>
          </a:p>
          <a:p>
            <a:r>
              <a:rPr lang="en-US" dirty="0"/>
              <a:t> # Paste the value in Month column, Day column, and "1973" together, and assign the result to the new created column called "Date"</a:t>
            </a:r>
          </a:p>
          <a:p>
            <a:r>
              <a:rPr lang="en-US" dirty="0" smtClean="0"/>
              <a:t># </a:t>
            </a:r>
            <a:r>
              <a:rPr lang="en-US" dirty="0"/>
              <a:t>check the structure to see if the conversion </a:t>
            </a:r>
            <a:r>
              <a:rPr lang="en-US" dirty="0" smtClean="0"/>
              <a:t>works (sample on next slide)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create line charts for ozone, temp, wind and </a:t>
            </a:r>
            <a:r>
              <a:rPr lang="en-US" dirty="0" err="1"/>
              <a:t>solar.R</a:t>
            </a:r>
            <a:r>
              <a:rPr lang="en-US" dirty="0"/>
              <a:t> </a:t>
            </a:r>
            <a:r>
              <a:rPr lang="en-US" dirty="0" err="1"/>
              <a:t>seperately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"air" to create a line chart, considering "Date" as x variable, "Ozone" as y variable </a:t>
            </a:r>
          </a:p>
          <a:p>
            <a:r>
              <a:rPr lang="en-US" dirty="0" smtClean="0"/>
              <a:t># </a:t>
            </a:r>
            <a:r>
              <a:rPr lang="en-US" dirty="0"/>
              <a:t>use "Temp" as y variable </a:t>
            </a:r>
          </a:p>
          <a:p>
            <a:r>
              <a:rPr lang="en-US" dirty="0" smtClean="0"/>
              <a:t># </a:t>
            </a:r>
            <a:r>
              <a:rPr lang="en-US" dirty="0"/>
              <a:t>use "Wind" as y variable </a:t>
            </a:r>
          </a:p>
          <a:p>
            <a:r>
              <a:rPr lang="en-US" dirty="0" smtClean="0"/>
              <a:t># </a:t>
            </a:r>
            <a:r>
              <a:rPr lang="en-US" dirty="0"/>
              <a:t>use "</a:t>
            </a:r>
            <a:r>
              <a:rPr lang="en-US" dirty="0" err="1"/>
              <a:t>Solar.R</a:t>
            </a:r>
            <a:r>
              <a:rPr lang="en-US" dirty="0"/>
              <a:t>" as y variable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# create one chart with 4 lines, each having a different color</a:t>
            </a:r>
          </a:p>
          <a:p>
            <a:r>
              <a:rPr lang="en-US" dirty="0"/>
              <a:t> # </a:t>
            </a:r>
            <a:r>
              <a:rPr lang="en-US" dirty="0" smtClean="0"/>
              <a:t>Rescale Wind values so </a:t>
            </a:r>
            <a:r>
              <a:rPr lang="en-US" dirty="0"/>
              <a:t>that they won't be too close to the x axis</a:t>
            </a:r>
            <a:r>
              <a:rPr lang="en-US" dirty="0" smtClean="0"/>
              <a:t>, and store in a new column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# create a new </a:t>
            </a:r>
            <a:r>
              <a:rPr lang="en-US" dirty="0" err="1"/>
              <a:t>dataframe</a:t>
            </a:r>
            <a:r>
              <a:rPr lang="en-US" dirty="0"/>
              <a:t> containing the four y variables and the x variable (Date).</a:t>
            </a:r>
          </a:p>
          <a:p>
            <a:r>
              <a:rPr lang="en-US" dirty="0"/>
              <a:t> </a:t>
            </a:r>
            <a:r>
              <a:rPr lang="en-US" dirty="0" smtClean="0"/>
              <a:t># </a:t>
            </a:r>
            <a:r>
              <a:rPr lang="en-US" dirty="0"/>
              <a:t>reframe the </a:t>
            </a:r>
            <a:r>
              <a:rPr lang="en-US" dirty="0" err="1"/>
              <a:t>dataframe</a:t>
            </a:r>
            <a:r>
              <a:rPr lang="en-US" dirty="0"/>
              <a:t> to stack all the y variables into a single column before </a:t>
            </a:r>
            <a:r>
              <a:rPr lang="en-US" dirty="0" smtClean="0"/>
              <a:t>visualization (sample on next slide)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create one chart with four lines, using "Date" as x variable, and the four factors as y variables</a:t>
            </a:r>
          </a:p>
          <a:p>
            <a:r>
              <a:rPr lang="en-US" dirty="0" smtClean="0"/>
              <a:t># </a:t>
            </a:r>
            <a:r>
              <a:rPr lang="en-US" dirty="0"/>
              <a:t>the colors are differentiated by the four variables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36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0" y="232343"/>
            <a:ext cx="4228524" cy="234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92" y="2642324"/>
            <a:ext cx="5076190" cy="23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323" y="3470895"/>
            <a:ext cx="3123809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2060619"/>
            <a:ext cx="11797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Step 4: Look at all the data via a </a:t>
            </a:r>
            <a:r>
              <a:rPr lang="en-US" b="1" dirty="0" err="1" smtClean="0"/>
              <a:t>Heatmap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 # </a:t>
            </a:r>
            <a:r>
              <a:rPr lang="en-US" dirty="0" smtClean="0"/>
              <a:t>suggest using  </a:t>
            </a:r>
            <a:r>
              <a:rPr lang="en-US" dirty="0"/>
              <a:t>data </a:t>
            </a:r>
            <a:r>
              <a:rPr lang="en-US" dirty="0" smtClean="0"/>
              <a:t>frame from step 3 to </a:t>
            </a:r>
            <a:r>
              <a:rPr lang="en-US" dirty="0"/>
              <a:t>create the chart, with each day along the x-axis and ozone, temp, wind and </a:t>
            </a:r>
            <a:r>
              <a:rPr lang="en-US" dirty="0" err="1"/>
              <a:t>solar.r</a:t>
            </a:r>
            <a:r>
              <a:rPr lang="en-US" dirty="0"/>
              <a:t> along the </a:t>
            </a:r>
            <a:r>
              <a:rPr lang="en-US" dirty="0" smtClean="0"/>
              <a:t>y-axis (which data frame ??)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Use </a:t>
            </a:r>
            <a:r>
              <a:rPr lang="en-US" dirty="0" err="1"/>
              <a:t>geom_tile</a:t>
            </a:r>
            <a:r>
              <a:rPr lang="en-US" dirty="0"/>
              <a:t>() function to demonstrate the chart as a </a:t>
            </a:r>
            <a:r>
              <a:rPr lang="en-US" dirty="0" err="1"/>
              <a:t>heatmap</a:t>
            </a:r>
            <a:r>
              <a:rPr lang="en-US" dirty="0"/>
              <a:t>, and fill the color according to variables' value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297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1" y="502276"/>
            <a:ext cx="11745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Step 5: Look at all the data via a scatter </a:t>
            </a:r>
            <a:r>
              <a:rPr lang="en-US" b="1" dirty="0" smtClean="0"/>
              <a:t>chart</a:t>
            </a:r>
          </a:p>
          <a:p>
            <a:endParaRPr lang="en-US" dirty="0"/>
          </a:p>
          <a:p>
            <a:r>
              <a:rPr lang="en-US" dirty="0"/>
              <a:t> # Use data </a:t>
            </a:r>
            <a:r>
              <a:rPr lang="en-US" dirty="0" smtClean="0"/>
              <a:t>frame from step 2 to </a:t>
            </a:r>
            <a:r>
              <a:rPr lang="en-US" dirty="0"/>
              <a:t>create a scatter chart, with "Wind" along x-axis and "Temp" along y-axis.</a:t>
            </a:r>
          </a:p>
          <a:p>
            <a:r>
              <a:rPr lang="en-US" dirty="0"/>
              <a:t> # Additionally, set the points' size according to "Ozone" value and set the shade of color according to "</a:t>
            </a:r>
            <a:r>
              <a:rPr lang="en-US" dirty="0" err="1"/>
              <a:t>Solar.R</a:t>
            </a:r>
            <a:r>
              <a:rPr lang="en-US" dirty="0"/>
              <a:t>" value.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# Step 6: Final </a:t>
            </a:r>
            <a:r>
              <a:rPr lang="en-US" b="1" dirty="0" smtClean="0"/>
              <a:t>Analysis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# Do </a:t>
            </a:r>
            <a:r>
              <a:rPr lang="en-US" dirty="0"/>
              <a:t>you see any patterns after exploring the data?  </a:t>
            </a:r>
          </a:p>
          <a:p>
            <a:pPr lvl="0"/>
            <a:r>
              <a:rPr lang="en-US" dirty="0" smtClean="0"/>
              <a:t> # What </a:t>
            </a:r>
            <a:r>
              <a:rPr lang="en-US" dirty="0"/>
              <a:t>was the most useful visualization?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85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647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HW6 Support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Support Material</dc:title>
  <dc:creator>G K</dc:creator>
  <cp:lastModifiedBy>G K</cp:lastModifiedBy>
  <cp:revision>19</cp:revision>
  <dcterms:created xsi:type="dcterms:W3CDTF">2017-05-06T02:06:41Z</dcterms:created>
  <dcterms:modified xsi:type="dcterms:W3CDTF">2017-05-15T01:28:58Z</dcterms:modified>
</cp:coreProperties>
</file>