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0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9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C717-43E4-4B4B-9050-CBC33B6903DF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A6E-5F9C-48C9-9CC5-550A348D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HW8 Support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1,2,3 Data set –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into R</a:t>
            </a:r>
          </a:p>
          <a:p>
            <a:r>
              <a:rPr lang="en-US" dirty="0" smtClean="0"/>
              <a:t>Change col names to your choice</a:t>
            </a:r>
          </a:p>
          <a:p>
            <a:r>
              <a:rPr lang="en-US" dirty="0" err="1" smtClean="0"/>
              <a:t>str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53" y="3515932"/>
            <a:ext cx="5136676" cy="32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3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Create bivariate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46" y="1683262"/>
            <a:ext cx="3856021" cy="290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33" y="3250929"/>
            <a:ext cx="4129163" cy="3111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060" y="1350946"/>
            <a:ext cx="4171429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create 3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model1 - predict the </a:t>
            </a:r>
            <a:r>
              <a:rPr lang="en-US" dirty="0"/>
              <a:t>number of fawns from the severity of the </a:t>
            </a:r>
            <a:r>
              <a:rPr lang="en-US" dirty="0" smtClean="0"/>
              <a:t>winter</a:t>
            </a:r>
          </a:p>
          <a:p>
            <a:r>
              <a:rPr lang="en-US" dirty="0" smtClean="0"/>
              <a:t>model2- </a:t>
            </a:r>
            <a:r>
              <a:rPr lang="en-US" dirty="0" smtClean="0"/>
              <a:t>predict the number of fawns from the severity of the winter and precipitation</a:t>
            </a:r>
          </a:p>
          <a:p>
            <a:r>
              <a:rPr lang="en-US" dirty="0" smtClean="0"/>
              <a:t>model3 - predict the number of fawns from the severity of the winter, precipitation, adult population</a:t>
            </a:r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model works </a:t>
            </a:r>
            <a:r>
              <a:rPr lang="en-US" dirty="0" smtClean="0"/>
              <a:t>best</a:t>
            </a:r>
            <a:r>
              <a:rPr lang="en-US" dirty="0"/>
              <a:t> </a:t>
            </a:r>
            <a:r>
              <a:rPr lang="en-US" dirty="0" smtClean="0"/>
              <a:t>and why?</a:t>
            </a:r>
          </a:p>
          <a:p>
            <a:r>
              <a:rPr lang="en-US" dirty="0" smtClean="0"/>
              <a:t>Which </a:t>
            </a:r>
            <a:r>
              <a:rPr lang="en-US" dirty="0"/>
              <a:t>of the predictors are statistically </a:t>
            </a:r>
            <a:r>
              <a:rPr lang="en-US" dirty="0" smtClean="0"/>
              <a:t>significant </a:t>
            </a:r>
            <a:r>
              <a:rPr lang="en-US" dirty="0"/>
              <a:t>in each </a:t>
            </a:r>
            <a:r>
              <a:rPr lang="en-US" dirty="0" smtClean="0"/>
              <a:t>model?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6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to create the most parsimonious model (i.e., </a:t>
            </a:r>
            <a:r>
              <a:rPr lang="en-US" dirty="0" smtClean="0"/>
              <a:t>the </a:t>
            </a:r>
            <a:r>
              <a:rPr lang="en-US" dirty="0"/>
              <a:t>one that did the best job with the fewest predictors), what would it contain</a:t>
            </a:r>
            <a:r>
              <a:rPr lang="en-US" dirty="0" smtClean="0"/>
              <a:t>? How did you arrive at this decision 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HW8 Support Material</vt:lpstr>
      <vt:lpstr>Step 1,2,3 Data set – </vt:lpstr>
      <vt:lpstr>Step 4 - Create bivariate plots</vt:lpstr>
      <vt:lpstr>Step 5 – create 3 regression models</vt:lpstr>
      <vt:lpstr>Step 5 - continued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HW8 Support Material</dc:title>
  <dc:creator>G K</dc:creator>
  <cp:lastModifiedBy>G K</cp:lastModifiedBy>
  <cp:revision>2</cp:revision>
  <dcterms:created xsi:type="dcterms:W3CDTF">2017-05-29T17:47:51Z</dcterms:created>
  <dcterms:modified xsi:type="dcterms:W3CDTF">2017-05-29T19:28:47Z</dcterms:modified>
</cp:coreProperties>
</file>