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15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42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2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E925-2259-41CB-AD76-334734EC81B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5A7414-D0FF-45A4-906A-F999214A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89A57-4E22-4078-B0A0-0007761AB879}"/>
              </a:ext>
            </a:extLst>
          </p:cNvPr>
          <p:cNvSpPr/>
          <p:nvPr/>
        </p:nvSpPr>
        <p:spPr>
          <a:xfrm>
            <a:off x="1894471" y="293614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850A0-4020-4C0F-ADD8-8D8DB8EE99A1}"/>
              </a:ext>
            </a:extLst>
          </p:cNvPr>
          <p:cNvSpPr/>
          <p:nvPr/>
        </p:nvSpPr>
        <p:spPr>
          <a:xfrm>
            <a:off x="1894471" y="3429000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157DE-7997-4B25-BE49-68ADADEE040F}"/>
              </a:ext>
            </a:extLst>
          </p:cNvPr>
          <p:cNvSpPr txBox="1"/>
          <p:nvPr/>
        </p:nvSpPr>
        <p:spPr>
          <a:xfrm>
            <a:off x="2611730" y="0"/>
            <a:ext cx="757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Process #1 – Customer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94A9B-2F79-4F66-89E5-7965A7EFA340}"/>
              </a:ext>
            </a:extLst>
          </p:cNvPr>
          <p:cNvSpPr txBox="1"/>
          <p:nvPr/>
        </p:nvSpPr>
        <p:spPr>
          <a:xfrm>
            <a:off x="2721550" y="3115353"/>
            <a:ext cx="757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Process #8 – Employee Timesheets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40EAF-CAFD-41E7-BE63-325C0F2904E3}"/>
              </a:ext>
            </a:extLst>
          </p:cNvPr>
          <p:cNvSpPr/>
          <p:nvPr/>
        </p:nvSpPr>
        <p:spPr>
          <a:xfrm>
            <a:off x="5075021" y="293614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D153A5-9D39-49F5-89DA-F6FB949899C1}"/>
              </a:ext>
            </a:extLst>
          </p:cNvPr>
          <p:cNvSpPr/>
          <p:nvPr/>
        </p:nvSpPr>
        <p:spPr>
          <a:xfrm>
            <a:off x="8878349" y="293614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4589C-EDF2-476E-B8EF-4DFC8AEA3C7F}"/>
              </a:ext>
            </a:extLst>
          </p:cNvPr>
          <p:cNvSpPr/>
          <p:nvPr/>
        </p:nvSpPr>
        <p:spPr>
          <a:xfrm>
            <a:off x="5075021" y="3484685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A080A-4F86-4B05-ADA8-BB3AF5C5372D}"/>
              </a:ext>
            </a:extLst>
          </p:cNvPr>
          <p:cNvSpPr/>
          <p:nvPr/>
        </p:nvSpPr>
        <p:spPr>
          <a:xfrm>
            <a:off x="8881866" y="3484685"/>
            <a:ext cx="1434518" cy="28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59AB8-6E6F-4C8D-B19A-38B468AD212C}"/>
              </a:ext>
            </a:extLst>
          </p:cNvPr>
          <p:cNvSpPr/>
          <p:nvPr/>
        </p:nvSpPr>
        <p:spPr>
          <a:xfrm>
            <a:off x="2072080" y="759041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AC8C-ABA0-45C0-99D6-DF4F55176B9E}"/>
              </a:ext>
            </a:extLst>
          </p:cNvPr>
          <p:cNvSpPr/>
          <p:nvPr/>
        </p:nvSpPr>
        <p:spPr>
          <a:xfrm>
            <a:off x="2063690" y="1486947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fudgemart_v3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DE013-2F5C-4F72-9F1F-4692EF7CD72E}"/>
              </a:ext>
            </a:extLst>
          </p:cNvPr>
          <p:cNvSpPr/>
          <p:nvPr/>
        </p:nvSpPr>
        <p:spPr>
          <a:xfrm>
            <a:off x="5255384" y="732210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StgDate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545C6-972C-417F-B966-832B986D9F67}"/>
              </a:ext>
            </a:extLst>
          </p:cNvPr>
          <p:cNvSpPr/>
          <p:nvPr/>
        </p:nvSpPr>
        <p:spPr>
          <a:xfrm>
            <a:off x="5255383" y="1519818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StgCustomers</a:t>
            </a:r>
            <a:endParaRPr lang="en-US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5DC27-A6F7-4723-9A02-3B1E2A8864C1}"/>
              </a:ext>
            </a:extLst>
          </p:cNvPr>
          <p:cNvSpPr/>
          <p:nvPr/>
        </p:nvSpPr>
        <p:spPr>
          <a:xfrm>
            <a:off x="1894471" y="2053418"/>
            <a:ext cx="14345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FF_Accountbilling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CCD002-5CD4-4D1F-94C6-FAAA26F1D7EC}"/>
              </a:ext>
            </a:extLst>
          </p:cNvPr>
          <p:cNvSpPr/>
          <p:nvPr/>
        </p:nvSpPr>
        <p:spPr>
          <a:xfrm>
            <a:off x="5161008" y="2199702"/>
            <a:ext cx="12625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stgFudgeflixRev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136ED-3D04-4790-8F7B-32FF3F833789}"/>
              </a:ext>
            </a:extLst>
          </p:cNvPr>
          <p:cNvSpPr/>
          <p:nvPr/>
        </p:nvSpPr>
        <p:spPr>
          <a:xfrm>
            <a:off x="9006281" y="729950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DimDate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0E2BD-4EFE-49B8-ABB2-588BCD72F642}"/>
              </a:ext>
            </a:extLst>
          </p:cNvPr>
          <p:cNvSpPr/>
          <p:nvPr/>
        </p:nvSpPr>
        <p:spPr>
          <a:xfrm>
            <a:off x="9044254" y="1470358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DimCustomer</a:t>
            </a:r>
            <a:endParaRPr 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D4A1E1-5C04-4652-B5BC-7BE2493636B9}"/>
              </a:ext>
            </a:extLst>
          </p:cNvPr>
          <p:cNvSpPr/>
          <p:nvPr/>
        </p:nvSpPr>
        <p:spPr>
          <a:xfrm>
            <a:off x="9084760" y="2238084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FactRevenue</a:t>
            </a:r>
            <a:endParaRPr lang="en-US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32C78-36AA-49BC-A5AA-8026BDE3FC56}"/>
              </a:ext>
            </a:extLst>
          </p:cNvPr>
          <p:cNvSpPr/>
          <p:nvPr/>
        </p:nvSpPr>
        <p:spPr>
          <a:xfrm>
            <a:off x="2005254" y="2607416"/>
            <a:ext cx="12569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FM_Order_Details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33EA8-CBE6-4A0B-AF0B-F23BFCDD5B07}"/>
              </a:ext>
            </a:extLst>
          </p:cNvPr>
          <p:cNvSpPr/>
          <p:nvPr/>
        </p:nvSpPr>
        <p:spPr>
          <a:xfrm>
            <a:off x="5118012" y="2676719"/>
            <a:ext cx="13485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stgFudgemartRev</a:t>
            </a:r>
            <a:endParaRPr lang="en-US" sz="9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995C1-0510-435A-8FAB-8D14C0726DB5}"/>
              </a:ext>
            </a:extLst>
          </p:cNvPr>
          <p:cNvCxnSpPr/>
          <p:nvPr/>
        </p:nvCxnSpPr>
        <p:spPr>
          <a:xfrm>
            <a:off x="3439486" y="943707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AF92F0-16DD-4D7E-8816-2AEF7C58F2CF}"/>
              </a:ext>
            </a:extLst>
          </p:cNvPr>
          <p:cNvCxnSpPr/>
          <p:nvPr/>
        </p:nvCxnSpPr>
        <p:spPr>
          <a:xfrm>
            <a:off x="3499607" y="1655024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E17BE6-FB05-496A-B588-0DA62B29A0C0}"/>
              </a:ext>
            </a:extLst>
          </p:cNvPr>
          <p:cNvCxnSpPr/>
          <p:nvPr/>
        </p:nvCxnSpPr>
        <p:spPr>
          <a:xfrm>
            <a:off x="3499607" y="2320899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9231B5-BAC0-4D41-B8A7-7549B668E179}"/>
              </a:ext>
            </a:extLst>
          </p:cNvPr>
          <p:cNvCxnSpPr/>
          <p:nvPr/>
        </p:nvCxnSpPr>
        <p:spPr>
          <a:xfrm>
            <a:off x="3439486" y="2792082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E8944-5440-48DE-9C2F-96E63DA50761}"/>
              </a:ext>
            </a:extLst>
          </p:cNvPr>
          <p:cNvCxnSpPr>
            <a:cxnSpLocks/>
          </p:cNvCxnSpPr>
          <p:nvPr/>
        </p:nvCxnSpPr>
        <p:spPr>
          <a:xfrm>
            <a:off x="6687423" y="2422750"/>
            <a:ext cx="2070683" cy="11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81212D-968C-473E-A131-43941FE4298D}"/>
              </a:ext>
            </a:extLst>
          </p:cNvPr>
          <p:cNvCxnSpPr>
            <a:cxnSpLocks/>
          </p:cNvCxnSpPr>
          <p:nvPr/>
        </p:nvCxnSpPr>
        <p:spPr>
          <a:xfrm flipV="1">
            <a:off x="6687423" y="2607416"/>
            <a:ext cx="2070683" cy="25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C075D8-A155-4157-AC86-9F6159E47531}"/>
              </a:ext>
            </a:extLst>
          </p:cNvPr>
          <p:cNvCxnSpPr/>
          <p:nvPr/>
        </p:nvCxnSpPr>
        <p:spPr>
          <a:xfrm>
            <a:off x="6897148" y="1704484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F7460E-F7EE-4177-A8A3-6953E60A8CFD}"/>
              </a:ext>
            </a:extLst>
          </p:cNvPr>
          <p:cNvCxnSpPr/>
          <p:nvPr/>
        </p:nvCxnSpPr>
        <p:spPr>
          <a:xfrm>
            <a:off x="6897148" y="915689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B20040-EABC-4442-BCAB-7DB8A653987A}"/>
              </a:ext>
            </a:extLst>
          </p:cNvPr>
          <p:cNvSpPr/>
          <p:nvPr/>
        </p:nvSpPr>
        <p:spPr>
          <a:xfrm>
            <a:off x="2063690" y="3750336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Sources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BA632E-8541-429A-8CCB-767BDC8942E7}"/>
              </a:ext>
            </a:extLst>
          </p:cNvPr>
          <p:cNvSpPr/>
          <p:nvPr/>
        </p:nvSpPr>
        <p:spPr>
          <a:xfrm>
            <a:off x="5251570" y="3750336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StgDate</a:t>
            </a:r>
            <a:endParaRPr lang="en-US" sz="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C33A5E-966D-450E-B8C8-8D46D600E237}"/>
              </a:ext>
            </a:extLst>
          </p:cNvPr>
          <p:cNvSpPr/>
          <p:nvPr/>
        </p:nvSpPr>
        <p:spPr>
          <a:xfrm>
            <a:off x="2045196" y="4526222"/>
            <a:ext cx="12569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FM_Employees</a:t>
            </a:r>
            <a:endParaRPr lang="en-US" sz="9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F5EB8-FEE4-4864-AA87-DFEBD28A3D9A}"/>
              </a:ext>
            </a:extLst>
          </p:cNvPr>
          <p:cNvSpPr/>
          <p:nvPr/>
        </p:nvSpPr>
        <p:spPr>
          <a:xfrm>
            <a:off x="1894471" y="5244489"/>
            <a:ext cx="1399244" cy="440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FM_Employee_Timesheets</a:t>
            </a:r>
            <a:endParaRPr lang="en-US" sz="9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598949-F970-45E2-9AA1-A1F74FCAFFB2}"/>
              </a:ext>
            </a:extLst>
          </p:cNvPr>
          <p:cNvCxnSpPr/>
          <p:nvPr/>
        </p:nvCxnSpPr>
        <p:spPr>
          <a:xfrm>
            <a:off x="3499607" y="3941373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2F4C7-7C8F-451C-A8E9-6B2CD98B86FB}"/>
              </a:ext>
            </a:extLst>
          </p:cNvPr>
          <p:cNvSpPr/>
          <p:nvPr/>
        </p:nvSpPr>
        <p:spPr>
          <a:xfrm>
            <a:off x="5166640" y="4538401"/>
            <a:ext cx="12569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stgFM_Employees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B6856A-9621-42C4-8F14-6150A78C9805}"/>
              </a:ext>
            </a:extLst>
          </p:cNvPr>
          <p:cNvSpPr/>
          <p:nvPr/>
        </p:nvSpPr>
        <p:spPr>
          <a:xfrm>
            <a:off x="5088843" y="5280289"/>
            <a:ext cx="1399244" cy="440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stgFM_Employee_Timesheets</a:t>
            </a:r>
            <a:endParaRPr lang="en-US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B0CA09-6A97-415A-9F50-B364BD2AE7E8}"/>
              </a:ext>
            </a:extLst>
          </p:cNvPr>
          <p:cNvCxnSpPr/>
          <p:nvPr/>
        </p:nvCxnSpPr>
        <p:spPr>
          <a:xfrm>
            <a:off x="3499607" y="4710833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A64575-1424-429C-9AB2-5C9253875A13}"/>
              </a:ext>
            </a:extLst>
          </p:cNvPr>
          <p:cNvCxnSpPr/>
          <p:nvPr/>
        </p:nvCxnSpPr>
        <p:spPr>
          <a:xfrm>
            <a:off x="3559728" y="5464955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A5A0806-3DD3-4985-AB6F-34774B07DE5E}"/>
              </a:ext>
            </a:extLst>
          </p:cNvPr>
          <p:cNvSpPr/>
          <p:nvPr/>
        </p:nvSpPr>
        <p:spPr>
          <a:xfrm>
            <a:off x="9006280" y="3745414"/>
            <a:ext cx="10737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DimDate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A90B8-CDF3-4C35-8739-B0F9EF4676E1}"/>
              </a:ext>
            </a:extLst>
          </p:cNvPr>
          <p:cNvSpPr/>
          <p:nvPr/>
        </p:nvSpPr>
        <p:spPr>
          <a:xfrm>
            <a:off x="8967154" y="4542191"/>
            <a:ext cx="12569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DimEmployees</a:t>
            </a:r>
            <a:endParaRPr lang="en-US" sz="9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411E5F-F423-4A70-8691-C53DF3DF3C41}"/>
              </a:ext>
            </a:extLst>
          </p:cNvPr>
          <p:cNvSpPr/>
          <p:nvPr/>
        </p:nvSpPr>
        <p:spPr>
          <a:xfrm>
            <a:off x="8895125" y="5254059"/>
            <a:ext cx="1399244" cy="440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Dim_Employee_Timesheets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93DCBC-8E26-4924-BBED-7A47AD0D5AB9}"/>
              </a:ext>
            </a:extLst>
          </p:cNvPr>
          <p:cNvCxnSpPr/>
          <p:nvPr/>
        </p:nvCxnSpPr>
        <p:spPr>
          <a:xfrm>
            <a:off x="6897148" y="5495242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5540CF-3A1E-48D4-B521-6E8CEFB79F3F}"/>
              </a:ext>
            </a:extLst>
          </p:cNvPr>
          <p:cNvCxnSpPr/>
          <p:nvPr/>
        </p:nvCxnSpPr>
        <p:spPr>
          <a:xfrm>
            <a:off x="6830036" y="4723067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1FBB42-9625-4D39-966A-C96754EFB992}"/>
              </a:ext>
            </a:extLst>
          </p:cNvPr>
          <p:cNvCxnSpPr/>
          <p:nvPr/>
        </p:nvCxnSpPr>
        <p:spPr>
          <a:xfrm>
            <a:off x="6897148" y="3946493"/>
            <a:ext cx="138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4926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60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Dineen</dc:creator>
  <cp:lastModifiedBy>Jacob Dineen</cp:lastModifiedBy>
  <cp:revision>2</cp:revision>
  <dcterms:created xsi:type="dcterms:W3CDTF">2017-12-10T23:49:15Z</dcterms:created>
  <dcterms:modified xsi:type="dcterms:W3CDTF">2017-12-11T00:03:36Z</dcterms:modified>
</cp:coreProperties>
</file>