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Advent Pro SemiBold"/>
      <p:regular r:id="rId27"/>
      <p:bold r:id="rId28"/>
      <p:italic r:id="rId29"/>
      <p:boldItalic r:id="rId30"/>
    </p:embeddedFont>
    <p:embeddedFont>
      <p:font typeface="Fira Sans Condensed Medium"/>
      <p:regular r:id="rId31"/>
      <p:bold r:id="rId32"/>
      <p:italic r:id="rId33"/>
      <p:boldItalic r:id="rId34"/>
    </p:embeddedFont>
    <p:embeddedFont>
      <p:font typeface="Fira Sans Extra Condensed Medium"/>
      <p:regular r:id="rId35"/>
      <p:bold r:id="rId36"/>
      <p:italic r:id="rId37"/>
      <p:boldItalic r:id="rId38"/>
    </p:embeddedFont>
    <p:embeddedFont>
      <p:font typeface="Maven Pro"/>
      <p:regular r:id="rId39"/>
      <p:bold r:id="rId40"/>
    </p:embeddedFont>
    <p:embeddedFont>
      <p:font typeface="Share Tech"/>
      <p:regular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2" roundtripDataSignature="AMtx7mhvFnKm3Ki3qlxk6UyYd+982AQR8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bold.fntdata"/><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font" Target="fonts/ShareTech-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AdventProSemiBold-bold.fntdata"/><Relationship Id="rId27" Type="http://schemas.openxmlformats.org/officeDocument/2006/relationships/font" Target="fonts/AdventProSemiBold-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dventProSemi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CondensedMedium-regular.fntdata"/><Relationship Id="rId30" Type="http://schemas.openxmlformats.org/officeDocument/2006/relationships/font" Target="fonts/AdventProSemiBold-boldItalic.fntdata"/><Relationship Id="rId11" Type="http://schemas.openxmlformats.org/officeDocument/2006/relationships/slide" Target="slides/slide6.xml"/><Relationship Id="rId33" Type="http://schemas.openxmlformats.org/officeDocument/2006/relationships/font" Target="fonts/FiraSansCondensedMedium-italic.fntdata"/><Relationship Id="rId10" Type="http://schemas.openxmlformats.org/officeDocument/2006/relationships/slide" Target="slides/slide5.xml"/><Relationship Id="rId32" Type="http://schemas.openxmlformats.org/officeDocument/2006/relationships/font" Target="fonts/FiraSansCondensedMedium-bold.fntdata"/><Relationship Id="rId13" Type="http://schemas.openxmlformats.org/officeDocument/2006/relationships/slide" Target="slides/slide8.xml"/><Relationship Id="rId35" Type="http://schemas.openxmlformats.org/officeDocument/2006/relationships/font" Target="fonts/FiraSansExtraCondensedMedium-regular.fntdata"/><Relationship Id="rId12" Type="http://schemas.openxmlformats.org/officeDocument/2006/relationships/slide" Target="slides/slide7.xml"/><Relationship Id="rId34" Type="http://schemas.openxmlformats.org/officeDocument/2006/relationships/font" Target="fonts/FiraSansCondensedMedium-boldItalic.fntdata"/><Relationship Id="rId15" Type="http://schemas.openxmlformats.org/officeDocument/2006/relationships/slide" Target="slides/slide10.xml"/><Relationship Id="rId37" Type="http://schemas.openxmlformats.org/officeDocument/2006/relationships/font" Target="fonts/FiraSansExtraCondensedMedium-italic.fntdata"/><Relationship Id="rId14" Type="http://schemas.openxmlformats.org/officeDocument/2006/relationships/slide" Target="slides/slide9.xml"/><Relationship Id="rId36" Type="http://schemas.openxmlformats.org/officeDocument/2006/relationships/font" Target="fonts/FiraSansExtraCondensedMedium-bold.fntdata"/><Relationship Id="rId17" Type="http://schemas.openxmlformats.org/officeDocument/2006/relationships/slide" Target="slides/slide12.xml"/><Relationship Id="rId39" Type="http://schemas.openxmlformats.org/officeDocument/2006/relationships/font" Target="fonts/MavenPro-regular.fntdata"/><Relationship Id="rId16" Type="http://schemas.openxmlformats.org/officeDocument/2006/relationships/slide" Target="slides/slide11.xml"/><Relationship Id="rId38" Type="http://schemas.openxmlformats.org/officeDocument/2006/relationships/font" Target="fonts/FiraSansExtraCondensedMedium-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34d2e29cb04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g34d2e29cb04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As the models I tested got my complex the answer back speed can increase dramatically as it takes in more information to create a response, this leads to a </a:t>
            </a:r>
            <a:r>
              <a:rPr lang="en"/>
              <a:t>noticeable</a:t>
            </a:r>
            <a:r>
              <a:rPr lang="en"/>
              <a:t> tradeoff between accurate ratings and the speed at which these ratings are generated</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The Models also tend to hallucinate a lot, what I mean by this is that after being given a prompt models will try to respond in the way in which they were programmed rather than following the directions given in the prompt.</a:t>
            </a:r>
            <a:endParaRPr/>
          </a:p>
          <a:p>
            <a:pPr indent="0" lvl="0" marL="0" rtl="0" algn="l">
              <a:lnSpc>
                <a:spcPct val="100000"/>
              </a:lnSpc>
              <a:spcBef>
                <a:spcPts val="0"/>
              </a:spcBef>
              <a:spcAft>
                <a:spcPts val="0"/>
              </a:spcAft>
              <a:buSzPts val="1100"/>
              <a:buNone/>
            </a:pPr>
            <a:r>
              <a:rPr lang="en"/>
              <a:t>Say I ask a model to only give a number, with the hallucinations they will try to instead generate an entire paragraph explaining there reasoning for there number choice which increases overhead and slows down the processing speed.</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Finally there are just the general model limitations that we have as we cannot use any gigantic models as the hardware needed to process them is much more than we could affordably </a:t>
            </a:r>
            <a:r>
              <a:rPr lang="en"/>
              <a:t>acquire</a:t>
            </a:r>
            <a:r>
              <a:rPr lang="en"/>
              <a:t> for this project.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34d0dc9aa47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34d0dc9aa47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34d14f31201_1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34d14f31201_1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34d14f31201_15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34d14f31201_1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34d14f31201_15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34d14f31201_15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33cd78420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g33cd784206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34d2271d84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34d2271d84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34d2271d84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34d2271d84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34d2271d84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34d2271d84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33cab87e02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2" name="Google Shape;572;g33cab87e025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Dataset selection and curation</a:t>
            </a:r>
            <a:endParaRPr/>
          </a:p>
          <a:p>
            <a:pPr indent="-298450" lvl="0" marL="457200" rtl="0" algn="l">
              <a:lnSpc>
                <a:spcPct val="100000"/>
              </a:lnSpc>
              <a:spcBef>
                <a:spcPts val="0"/>
              </a:spcBef>
              <a:spcAft>
                <a:spcPts val="0"/>
              </a:spcAft>
              <a:buSzPts val="1100"/>
              <a:buChar char="-"/>
            </a:pPr>
            <a:r>
              <a:rPr lang="en"/>
              <a:t>Next round: collect your favourite code repositories and perform the code search on it.	</a:t>
            </a:r>
            <a:endParaRPr/>
          </a:p>
          <a:p>
            <a:pPr indent="-298450" lvl="0" marL="457200" rtl="0" algn="l">
              <a:lnSpc>
                <a:spcPct val="100000"/>
              </a:lnSpc>
              <a:spcBef>
                <a:spcPts val="0"/>
              </a:spcBef>
              <a:spcAft>
                <a:spcPts val="0"/>
              </a:spcAft>
              <a:buSzPts val="1100"/>
              <a:buChar char="-"/>
            </a:pPr>
            <a:r>
              <a:rPr lang="en"/>
              <a:t>Along with it are other small </a:t>
            </a:r>
            <a:r>
              <a:rPr lang="en"/>
              <a:t>improvements</a:t>
            </a:r>
            <a:r>
              <a:rPr lang="en"/>
              <a:t> to other areas of the program and adding more benchmarking</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33cd784206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g33cd784206e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33c4617ab2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8" name="Google Shape;608;g33c4617ab2d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Conor</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34d0dc9aa4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34d0dc9aa4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34d0dc9aa47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g34d0dc9aa47_1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34d0dc9aa47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2" name="Google Shape;472;g34d0dc9aa47_1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34f01b5cab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34f01b5ca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34f01b5cab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34f01b5cab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34d0dc9aa4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g34d0dc9aa47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34d0dc9aa47_1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g34d0dc9aa47_1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Ollama is a open source tool that allows you to run and make calls to a locally hosted llm, variety of models are available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Easy to implement with as it works with a variety of libraries including the open ai library we used,</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Just need to download and run locally</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34d0dc9aa47_1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8" name="Google Shape;508;g34d0dc9aa47_1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4 </a:t>
            </a:r>
            <a:r>
              <a:rPr lang="en"/>
              <a:t>models</a:t>
            </a:r>
            <a:r>
              <a:rPr lang="en"/>
              <a:t> tested with </a:t>
            </a:r>
            <a:endParaRPr/>
          </a:p>
          <a:p>
            <a:pPr indent="0" lvl="0" marL="0" rtl="0" algn="l">
              <a:lnSpc>
                <a:spcPct val="100000"/>
              </a:lnSpc>
              <a:spcBef>
                <a:spcPts val="0"/>
              </a:spcBef>
              <a:spcAft>
                <a:spcPts val="0"/>
              </a:spcAft>
              <a:buSzPts val="1100"/>
              <a:buNone/>
            </a:pPr>
            <a:r>
              <a:rPr lang="en"/>
              <a:t>Llama2-not very useful was mostly more speed to determine functionality</a:t>
            </a:r>
            <a:endParaRPr/>
          </a:p>
          <a:p>
            <a:pPr indent="0" lvl="0" marL="0" rtl="0" algn="l">
              <a:lnSpc>
                <a:spcPct val="100000"/>
              </a:lnSpc>
              <a:spcBef>
                <a:spcPts val="0"/>
              </a:spcBef>
              <a:spcAft>
                <a:spcPts val="0"/>
              </a:spcAft>
              <a:buSzPts val="1100"/>
              <a:buNone/>
            </a:pPr>
            <a:r>
              <a:rPr lang="en"/>
              <a:t>Deepseek14b </a:t>
            </a:r>
            <a:r>
              <a:rPr lang="en"/>
              <a:t>which</a:t>
            </a:r>
            <a:r>
              <a:rPr lang="en"/>
              <a:t> worked decently but was </a:t>
            </a:r>
            <a:r>
              <a:rPr lang="en"/>
              <a:t>inaccurate</a:t>
            </a:r>
            <a:r>
              <a:rPr lang="en"/>
              <a:t> at time</a:t>
            </a:r>
            <a:endParaRPr/>
          </a:p>
          <a:p>
            <a:pPr indent="0" lvl="0" marL="0" rtl="0" algn="l">
              <a:lnSpc>
                <a:spcPct val="100000"/>
              </a:lnSpc>
              <a:spcBef>
                <a:spcPts val="0"/>
              </a:spcBef>
              <a:spcAft>
                <a:spcPts val="0"/>
              </a:spcAft>
              <a:buSzPts val="1100"/>
              <a:buNone/>
            </a:pPr>
            <a:r>
              <a:rPr lang="en"/>
              <a:t>Deepseek32b which was difficult to run as it required a lot of hardware to run (quite slow)</a:t>
            </a:r>
            <a:endParaRPr/>
          </a:p>
          <a:p>
            <a:pPr indent="0" lvl="0" marL="0" rtl="0" algn="l">
              <a:lnSpc>
                <a:spcPct val="100000"/>
              </a:lnSpc>
              <a:spcBef>
                <a:spcPts val="0"/>
              </a:spcBef>
              <a:spcAft>
                <a:spcPts val="0"/>
              </a:spcAft>
              <a:buSzPts val="1100"/>
              <a:buNone/>
            </a:pPr>
            <a:r>
              <a:rPr lang="en"/>
              <a:t>Deepseek-coder-v2 was much better with code specific problems but still had the issue of giving innaccuracies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g29c2bd4cd03_0_492"/>
          <p:cNvSpPr txBox="1"/>
          <p:nvPr>
            <p:ph type="ctrTitle"/>
          </p:nvPr>
        </p:nvSpPr>
        <p:spPr>
          <a:xfrm>
            <a:off x="1561650" y="751888"/>
            <a:ext cx="60207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g29c2bd4cd03_0_492"/>
          <p:cNvSpPr txBox="1"/>
          <p:nvPr>
            <p:ph idx="1" type="subTitle"/>
          </p:nvPr>
        </p:nvSpPr>
        <p:spPr>
          <a:xfrm>
            <a:off x="2924250" y="2804488"/>
            <a:ext cx="32955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g29c2bd4cd03_0_492"/>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g29c2bd4cd03_0_492"/>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29c2bd4cd03_0_492"/>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g29c2bd4cd03_0_492"/>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g29c2bd4cd03_0_492"/>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29c2bd4cd03_0_49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 name="Google Shape;17;g29c2bd4cd03_0_492"/>
          <p:cNvGrpSpPr/>
          <p:nvPr/>
        </p:nvGrpSpPr>
        <p:grpSpPr>
          <a:xfrm>
            <a:off x="8263682" y="-434366"/>
            <a:ext cx="188886" cy="1181532"/>
            <a:chOff x="2877432" y="975334"/>
            <a:chExt cx="188886" cy="1181532"/>
          </a:xfrm>
        </p:grpSpPr>
        <p:sp>
          <p:nvSpPr>
            <p:cNvPr id="18" name="Google Shape;18;g29c2bd4cd03_0_49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g29c2bd4cd03_0_49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g29c2bd4cd03_0_49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g29c2bd4cd03_0_49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 name="Google Shape;22;g29c2bd4cd03_0_492"/>
          <p:cNvGrpSpPr/>
          <p:nvPr/>
        </p:nvGrpSpPr>
        <p:grpSpPr>
          <a:xfrm>
            <a:off x="3090746" y="-533657"/>
            <a:ext cx="98059" cy="1147595"/>
            <a:chOff x="3347921" y="16006"/>
            <a:chExt cx="98059" cy="1147595"/>
          </a:xfrm>
        </p:grpSpPr>
        <p:sp>
          <p:nvSpPr>
            <p:cNvPr id="23" name="Google Shape;23;g29c2bd4cd03_0_492"/>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g29c2bd4cd03_0_492"/>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 name="Google Shape;25;g29c2bd4cd03_0_492"/>
          <p:cNvGrpSpPr/>
          <p:nvPr/>
        </p:nvGrpSpPr>
        <p:grpSpPr>
          <a:xfrm>
            <a:off x="4892771" y="-340112"/>
            <a:ext cx="121172" cy="760495"/>
            <a:chOff x="5245196" y="3136513"/>
            <a:chExt cx="121172" cy="760495"/>
          </a:xfrm>
        </p:grpSpPr>
        <p:sp>
          <p:nvSpPr>
            <p:cNvPr id="26" name="Google Shape;26;g29c2bd4cd03_0_49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g29c2bd4cd03_0_49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 name="Google Shape;28;g29c2bd4cd03_0_492"/>
          <p:cNvGrpSpPr/>
          <p:nvPr/>
        </p:nvGrpSpPr>
        <p:grpSpPr>
          <a:xfrm>
            <a:off x="250617" y="2402301"/>
            <a:ext cx="188650" cy="2468355"/>
            <a:chOff x="250617" y="2402301"/>
            <a:chExt cx="188650" cy="2468355"/>
          </a:xfrm>
        </p:grpSpPr>
        <p:sp>
          <p:nvSpPr>
            <p:cNvPr id="29" name="Google Shape;29;g29c2bd4cd03_0_492"/>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g29c2bd4cd03_0_492"/>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29c2bd4cd03_0_492"/>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g29c2bd4cd03_0_492"/>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 name="Google Shape;33;g29c2bd4cd03_0_49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g29c2bd4cd03_0_492"/>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 name="Google Shape;35;g29c2bd4cd03_0_492"/>
          <p:cNvGrpSpPr/>
          <p:nvPr/>
        </p:nvGrpSpPr>
        <p:grpSpPr>
          <a:xfrm>
            <a:off x="2038689" y="173907"/>
            <a:ext cx="57599" cy="831799"/>
            <a:chOff x="2038689" y="173907"/>
            <a:chExt cx="57599" cy="831799"/>
          </a:xfrm>
        </p:grpSpPr>
        <p:sp>
          <p:nvSpPr>
            <p:cNvPr id="36" name="Google Shape;36;g29c2bd4cd03_0_492"/>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g29c2bd4cd03_0_492"/>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7" name="Shape 177"/>
        <p:cNvGrpSpPr/>
        <p:nvPr/>
      </p:nvGrpSpPr>
      <p:grpSpPr>
        <a:xfrm>
          <a:off x="0" y="0"/>
          <a:ext cx="0" cy="0"/>
          <a:chOff x="0" y="0"/>
          <a:chExt cx="0" cy="0"/>
        </a:xfrm>
      </p:grpSpPr>
      <p:sp>
        <p:nvSpPr>
          <p:cNvPr id="178" name="Google Shape;178;g29c2bd4cd03_0_657"/>
          <p:cNvSpPr/>
          <p:nvPr>
            <p:ph idx="2" type="pic"/>
          </p:nvPr>
        </p:nvSpPr>
        <p:spPr>
          <a:xfrm>
            <a:off x="0" y="0"/>
            <a:ext cx="9144000" cy="5143500"/>
          </a:xfrm>
          <a:prstGeom prst="rect">
            <a:avLst/>
          </a:prstGeom>
          <a:noFill/>
          <a:ln>
            <a:noFill/>
          </a:ln>
        </p:spPr>
      </p:sp>
      <p:sp>
        <p:nvSpPr>
          <p:cNvPr id="179" name="Google Shape;179;g29c2bd4cd03_0_657"/>
          <p:cNvSpPr txBox="1"/>
          <p:nvPr>
            <p:ph type="title"/>
          </p:nvPr>
        </p:nvSpPr>
        <p:spPr>
          <a:xfrm>
            <a:off x="581925" y="3391646"/>
            <a:ext cx="4126500" cy="1321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
    <p:spTree>
      <p:nvGrpSpPr>
        <p:cNvPr id="180" name="Shape 180"/>
        <p:cNvGrpSpPr/>
        <p:nvPr/>
      </p:nvGrpSpPr>
      <p:grpSpPr>
        <a:xfrm>
          <a:off x="0" y="0"/>
          <a:ext cx="0" cy="0"/>
          <a:chOff x="0" y="0"/>
          <a:chExt cx="0" cy="0"/>
        </a:xfrm>
      </p:grpSpPr>
      <p:sp>
        <p:nvSpPr>
          <p:cNvPr id="181" name="Google Shape;181;g29c2bd4cd03_0_660"/>
          <p:cNvSpPr txBox="1"/>
          <p:nvPr>
            <p:ph type="ctrTitle"/>
          </p:nvPr>
        </p:nvSpPr>
        <p:spPr>
          <a:xfrm>
            <a:off x="3068675" y="3075325"/>
            <a:ext cx="3055800" cy="547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5200"/>
              <a:buNone/>
              <a:defRPr sz="2400">
                <a:solidFill>
                  <a:schemeClr val="accen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82" name="Google Shape;182;g29c2bd4cd03_0_660"/>
          <p:cNvSpPr txBox="1"/>
          <p:nvPr>
            <p:ph idx="1" type="subTitle"/>
          </p:nvPr>
        </p:nvSpPr>
        <p:spPr>
          <a:xfrm>
            <a:off x="2333000" y="1799075"/>
            <a:ext cx="4478100" cy="79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3" name="Google Shape;183;g29c2bd4cd03_0_660"/>
          <p:cNvSpPr/>
          <p:nvPr/>
        </p:nvSpPr>
        <p:spPr>
          <a:xfrm>
            <a:off x="1621169" y="2890613"/>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g29c2bd4cd03_0_660"/>
          <p:cNvSpPr/>
          <p:nvPr/>
        </p:nvSpPr>
        <p:spPr>
          <a:xfrm>
            <a:off x="1238740" y="2106884"/>
            <a:ext cx="121434" cy="121434"/>
          </a:xfrm>
          <a:custGeom>
            <a:rect b="b" l="l" r="r" t="t"/>
            <a:pathLst>
              <a:path extrusionOk="0" h="4634" w="4634">
                <a:moveTo>
                  <a:pt x="0" y="1"/>
                </a:moveTo>
                <a:lnTo>
                  <a:pt x="0" y="4634"/>
                </a:lnTo>
                <a:lnTo>
                  <a:pt x="4633" y="4634"/>
                </a:lnTo>
                <a:lnTo>
                  <a:pt x="463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g29c2bd4cd03_0_660"/>
          <p:cNvSpPr/>
          <p:nvPr/>
        </p:nvSpPr>
        <p:spPr>
          <a:xfrm>
            <a:off x="8710023" y="4821495"/>
            <a:ext cx="98059" cy="98295"/>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g29c2bd4cd03_0_660"/>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g29c2bd4cd03_0_660"/>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8" name="Google Shape;188;g29c2bd4cd03_0_660"/>
          <p:cNvGrpSpPr/>
          <p:nvPr/>
        </p:nvGrpSpPr>
        <p:grpSpPr>
          <a:xfrm>
            <a:off x="8217007" y="3576772"/>
            <a:ext cx="188886" cy="1181532"/>
            <a:chOff x="2877432" y="975334"/>
            <a:chExt cx="188886" cy="1181532"/>
          </a:xfrm>
        </p:grpSpPr>
        <p:sp>
          <p:nvSpPr>
            <p:cNvPr id="189" name="Google Shape;189;g29c2bd4cd03_0_660"/>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g29c2bd4cd03_0_660"/>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g29c2bd4cd03_0_660"/>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2" name="Google Shape;192;g29c2bd4cd03_0_660"/>
          <p:cNvSpPr/>
          <p:nvPr/>
        </p:nvSpPr>
        <p:spPr>
          <a:xfrm>
            <a:off x="8718796" y="116488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3" name="Google Shape;193;g29c2bd4cd03_0_660"/>
          <p:cNvGrpSpPr/>
          <p:nvPr/>
        </p:nvGrpSpPr>
        <p:grpSpPr>
          <a:xfrm>
            <a:off x="7519346" y="3243318"/>
            <a:ext cx="98059" cy="1147595"/>
            <a:chOff x="3347921" y="16006"/>
            <a:chExt cx="98059" cy="1147595"/>
          </a:xfrm>
        </p:grpSpPr>
        <p:sp>
          <p:nvSpPr>
            <p:cNvPr id="194" name="Google Shape;194;g29c2bd4cd03_0_660"/>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g29c2bd4cd03_0_660"/>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6" name="Google Shape;196;g29c2bd4cd03_0_660"/>
          <p:cNvGrpSpPr/>
          <p:nvPr/>
        </p:nvGrpSpPr>
        <p:grpSpPr>
          <a:xfrm>
            <a:off x="805821" y="2953663"/>
            <a:ext cx="121172" cy="760495"/>
            <a:chOff x="5245196" y="3136513"/>
            <a:chExt cx="121172" cy="760495"/>
          </a:xfrm>
        </p:grpSpPr>
        <p:sp>
          <p:nvSpPr>
            <p:cNvPr id="197" name="Google Shape;197;g29c2bd4cd03_0_660"/>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g29c2bd4cd03_0_660"/>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9" name="Google Shape;199;g29c2bd4cd03_0_660"/>
          <p:cNvGrpSpPr/>
          <p:nvPr/>
        </p:nvGrpSpPr>
        <p:grpSpPr>
          <a:xfrm>
            <a:off x="250617" y="2402301"/>
            <a:ext cx="188650" cy="2468355"/>
            <a:chOff x="250617" y="2402301"/>
            <a:chExt cx="188650" cy="2468355"/>
          </a:xfrm>
        </p:grpSpPr>
        <p:sp>
          <p:nvSpPr>
            <p:cNvPr id="200" name="Google Shape;200;g29c2bd4cd03_0_660"/>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g29c2bd4cd03_0_660"/>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g29c2bd4cd03_0_660"/>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g29c2bd4cd03_0_660"/>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4" name="Google Shape;204;g29c2bd4cd03_0_660"/>
          <p:cNvSpPr/>
          <p:nvPr/>
        </p:nvSpPr>
        <p:spPr>
          <a:xfrm>
            <a:off x="8307214" y="-383977"/>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g29c2bd4cd03_0_660"/>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6" name="Google Shape;206;g29c2bd4cd03_0_660"/>
          <p:cNvGrpSpPr/>
          <p:nvPr/>
        </p:nvGrpSpPr>
        <p:grpSpPr>
          <a:xfrm>
            <a:off x="2038689" y="173907"/>
            <a:ext cx="57599" cy="831799"/>
            <a:chOff x="2038689" y="173907"/>
            <a:chExt cx="57599" cy="831799"/>
          </a:xfrm>
        </p:grpSpPr>
        <p:sp>
          <p:nvSpPr>
            <p:cNvPr id="207" name="Google Shape;207;g29c2bd4cd03_0_660"/>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g29c2bd4cd03_0_660"/>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9" name="Google Shape;209;g29c2bd4cd03_0_660"/>
          <p:cNvSpPr/>
          <p:nvPr/>
        </p:nvSpPr>
        <p:spPr>
          <a:xfrm>
            <a:off x="7582340" y="1834534"/>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0" name="Google Shape;210;g29c2bd4cd03_0_660"/>
          <p:cNvGrpSpPr/>
          <p:nvPr/>
        </p:nvGrpSpPr>
        <p:grpSpPr>
          <a:xfrm>
            <a:off x="4920170" y="-496491"/>
            <a:ext cx="188886" cy="1181532"/>
            <a:chOff x="2877432" y="975334"/>
            <a:chExt cx="188886" cy="1181532"/>
          </a:xfrm>
        </p:grpSpPr>
        <p:sp>
          <p:nvSpPr>
            <p:cNvPr id="211" name="Google Shape;211;g29c2bd4cd03_0_660"/>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g29c2bd4cd03_0_660"/>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g29c2bd4cd03_0_660"/>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chemeClr val="accent2"/>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4" name="Google Shape;214;g29c2bd4cd03_0_660"/>
          <p:cNvSpPr/>
          <p:nvPr/>
        </p:nvSpPr>
        <p:spPr>
          <a:xfrm>
            <a:off x="7084804" y="549572"/>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5" name="Google Shape;215;g29c2bd4cd03_0_660"/>
          <p:cNvGrpSpPr/>
          <p:nvPr/>
        </p:nvGrpSpPr>
        <p:grpSpPr>
          <a:xfrm>
            <a:off x="3030471" y="-223849"/>
            <a:ext cx="121172" cy="760495"/>
            <a:chOff x="5245196" y="3136513"/>
            <a:chExt cx="121172" cy="760495"/>
          </a:xfrm>
        </p:grpSpPr>
        <p:sp>
          <p:nvSpPr>
            <p:cNvPr id="216" name="Google Shape;216;g29c2bd4cd03_0_660"/>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g29c2bd4cd03_0_660"/>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8" name="Google Shape;218;g29c2bd4cd03_0_660"/>
          <p:cNvGrpSpPr/>
          <p:nvPr/>
        </p:nvGrpSpPr>
        <p:grpSpPr>
          <a:xfrm>
            <a:off x="2306292" y="2569221"/>
            <a:ext cx="199237" cy="2828935"/>
            <a:chOff x="1608717" y="1280046"/>
            <a:chExt cx="199237" cy="2828935"/>
          </a:xfrm>
        </p:grpSpPr>
        <p:sp>
          <p:nvSpPr>
            <p:cNvPr id="219" name="Google Shape;219;g29c2bd4cd03_0_660"/>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g29c2bd4cd03_0_660"/>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g29c2bd4cd03_0_660"/>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22" name="Shape 222"/>
        <p:cNvGrpSpPr/>
        <p:nvPr/>
      </p:nvGrpSpPr>
      <p:grpSpPr>
        <a:xfrm>
          <a:off x="0" y="0"/>
          <a:ext cx="0" cy="0"/>
          <a:chOff x="0" y="0"/>
          <a:chExt cx="0" cy="0"/>
        </a:xfrm>
      </p:grpSpPr>
      <p:sp>
        <p:nvSpPr>
          <p:cNvPr id="223" name="Google Shape;223;g29c2bd4cd03_0_702"/>
          <p:cNvSpPr txBox="1"/>
          <p:nvPr>
            <p:ph hasCustomPrompt="1" type="title"/>
          </p:nvPr>
        </p:nvSpPr>
        <p:spPr>
          <a:xfrm>
            <a:off x="1733725" y="856650"/>
            <a:ext cx="5676600" cy="123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8000">
                <a:solidFill>
                  <a:schemeClr val="accent2"/>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224" name="Google Shape;224;g29c2bd4cd03_0_702"/>
          <p:cNvSpPr txBox="1"/>
          <p:nvPr>
            <p:ph idx="1" type="body"/>
          </p:nvPr>
        </p:nvSpPr>
        <p:spPr>
          <a:xfrm>
            <a:off x="3208075" y="2086950"/>
            <a:ext cx="2727900" cy="7155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grpSp>
        <p:nvGrpSpPr>
          <p:cNvPr id="225" name="Google Shape;225;g29c2bd4cd03_0_702"/>
          <p:cNvGrpSpPr/>
          <p:nvPr/>
        </p:nvGrpSpPr>
        <p:grpSpPr>
          <a:xfrm>
            <a:off x="722445" y="3412541"/>
            <a:ext cx="7699120" cy="1883463"/>
            <a:chOff x="4558950" y="838825"/>
            <a:chExt cx="2813800" cy="688350"/>
          </a:xfrm>
        </p:grpSpPr>
        <p:sp>
          <p:nvSpPr>
            <p:cNvPr id="226" name="Google Shape;226;g29c2bd4cd03_0_702"/>
            <p:cNvSpPr/>
            <p:nvPr/>
          </p:nvSpPr>
          <p:spPr>
            <a:xfrm>
              <a:off x="6067275" y="838825"/>
              <a:ext cx="46025" cy="39525"/>
            </a:xfrm>
            <a:custGeom>
              <a:rect b="b" l="l" r="r" t="t"/>
              <a:pathLst>
                <a:path extrusionOk="0" h="1581" w="1841">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g29c2bd4cd03_0_702"/>
            <p:cNvSpPr/>
            <p:nvPr/>
          </p:nvSpPr>
          <p:spPr>
            <a:xfrm>
              <a:off x="4703850" y="911275"/>
              <a:ext cx="2580700" cy="613375"/>
            </a:xfrm>
            <a:custGeom>
              <a:rect b="b" l="l" r="r" t="t"/>
              <a:pathLst>
                <a:path extrusionOk="0" h="24535" w="103228">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g29c2bd4cd03_0_702"/>
            <p:cNvSpPr/>
            <p:nvPr/>
          </p:nvSpPr>
          <p:spPr>
            <a:xfrm>
              <a:off x="4704175" y="930800"/>
              <a:ext cx="2582575" cy="595725"/>
            </a:xfrm>
            <a:custGeom>
              <a:rect b="b" l="l" r="r" t="t"/>
              <a:pathLst>
                <a:path extrusionOk="0" h="23829" w="103303">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g29c2bd4cd03_0_702"/>
            <p:cNvSpPr/>
            <p:nvPr/>
          </p:nvSpPr>
          <p:spPr>
            <a:xfrm>
              <a:off x="4904225" y="1145950"/>
              <a:ext cx="46000" cy="39350"/>
            </a:xfrm>
            <a:custGeom>
              <a:rect b="b" l="l" r="r" t="t"/>
              <a:pathLst>
                <a:path extrusionOk="0" h="1574" w="184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g29c2bd4cd03_0_702"/>
            <p:cNvSpPr/>
            <p:nvPr/>
          </p:nvSpPr>
          <p:spPr>
            <a:xfrm>
              <a:off x="5062350" y="1316075"/>
              <a:ext cx="46025" cy="39350"/>
            </a:xfrm>
            <a:custGeom>
              <a:rect b="b" l="l" r="r" t="t"/>
              <a:pathLst>
                <a:path extrusionOk="0" h="1574" w="1841">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g29c2bd4cd03_0_702"/>
            <p:cNvSpPr/>
            <p:nvPr/>
          </p:nvSpPr>
          <p:spPr>
            <a:xfrm>
              <a:off x="5209475" y="1350400"/>
              <a:ext cx="39725" cy="39725"/>
            </a:xfrm>
            <a:custGeom>
              <a:rect b="b" l="l" r="r" t="t"/>
              <a:pathLst>
                <a:path extrusionOk="0" h="1589" w="1589">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g29c2bd4cd03_0_702"/>
            <p:cNvSpPr/>
            <p:nvPr/>
          </p:nvSpPr>
          <p:spPr>
            <a:xfrm>
              <a:off x="5173875" y="1248975"/>
              <a:ext cx="46025" cy="39450"/>
            </a:xfrm>
            <a:custGeom>
              <a:rect b="b" l="l" r="r" t="t"/>
              <a:pathLst>
                <a:path extrusionOk="0" h="1578" w="1841">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g29c2bd4cd03_0_702"/>
            <p:cNvSpPr/>
            <p:nvPr/>
          </p:nvSpPr>
          <p:spPr>
            <a:xfrm>
              <a:off x="5352500" y="938375"/>
              <a:ext cx="46000" cy="39500"/>
            </a:xfrm>
            <a:custGeom>
              <a:rect b="b" l="l" r="r" t="t"/>
              <a:pathLst>
                <a:path extrusionOk="0" h="1580" w="184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g29c2bd4cd03_0_702"/>
            <p:cNvSpPr/>
            <p:nvPr/>
          </p:nvSpPr>
          <p:spPr>
            <a:xfrm>
              <a:off x="5722650" y="1358275"/>
              <a:ext cx="46000" cy="39525"/>
            </a:xfrm>
            <a:custGeom>
              <a:rect b="b" l="l" r="r" t="t"/>
              <a:pathLst>
                <a:path extrusionOk="0" h="1581" w="184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g29c2bd4cd03_0_702"/>
            <p:cNvSpPr/>
            <p:nvPr/>
          </p:nvSpPr>
          <p:spPr>
            <a:xfrm>
              <a:off x="5859350" y="1157300"/>
              <a:ext cx="46025" cy="39450"/>
            </a:xfrm>
            <a:custGeom>
              <a:rect b="b" l="l" r="r" t="t"/>
              <a:pathLst>
                <a:path extrusionOk="0" h="1578" w="1841">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g29c2bd4cd03_0_702"/>
            <p:cNvSpPr/>
            <p:nvPr/>
          </p:nvSpPr>
          <p:spPr>
            <a:xfrm>
              <a:off x="6131225" y="1060900"/>
              <a:ext cx="46025" cy="39350"/>
            </a:xfrm>
            <a:custGeom>
              <a:rect b="b" l="l" r="r" t="t"/>
              <a:pathLst>
                <a:path extrusionOk="0" h="1574" w="1841">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g29c2bd4cd03_0_702"/>
            <p:cNvSpPr/>
            <p:nvPr/>
          </p:nvSpPr>
          <p:spPr>
            <a:xfrm>
              <a:off x="6358050" y="914425"/>
              <a:ext cx="46000" cy="39350"/>
            </a:xfrm>
            <a:custGeom>
              <a:rect b="b" l="l" r="r" t="t"/>
              <a:pathLst>
                <a:path extrusionOk="0" h="1574" w="184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g29c2bd4cd03_0_702"/>
            <p:cNvSpPr/>
            <p:nvPr/>
          </p:nvSpPr>
          <p:spPr>
            <a:xfrm>
              <a:off x="6510200" y="1128325"/>
              <a:ext cx="46025" cy="39450"/>
            </a:xfrm>
            <a:custGeom>
              <a:rect b="b" l="l" r="r" t="t"/>
              <a:pathLst>
                <a:path extrusionOk="0" h="1578" w="1841">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g29c2bd4cd03_0_702"/>
            <p:cNvSpPr/>
            <p:nvPr/>
          </p:nvSpPr>
          <p:spPr>
            <a:xfrm>
              <a:off x="6708025" y="1051150"/>
              <a:ext cx="46025" cy="39425"/>
            </a:xfrm>
            <a:custGeom>
              <a:rect b="b" l="l" r="r" t="t"/>
              <a:pathLst>
                <a:path extrusionOk="0" h="1577" w="1841">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g29c2bd4cd03_0_702"/>
            <p:cNvSpPr/>
            <p:nvPr/>
          </p:nvSpPr>
          <p:spPr>
            <a:xfrm>
              <a:off x="7033125" y="1244875"/>
              <a:ext cx="46025" cy="39450"/>
            </a:xfrm>
            <a:custGeom>
              <a:rect b="b" l="l" r="r" t="t"/>
              <a:pathLst>
                <a:path extrusionOk="0" h="1578" w="1841">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g29c2bd4cd03_0_702"/>
            <p:cNvSpPr/>
            <p:nvPr/>
          </p:nvSpPr>
          <p:spPr>
            <a:xfrm>
              <a:off x="4898850" y="1313550"/>
              <a:ext cx="46025" cy="39350"/>
            </a:xfrm>
            <a:custGeom>
              <a:rect b="b" l="l" r="r" t="t"/>
              <a:pathLst>
                <a:path extrusionOk="0" h="1574" w="1841">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g29c2bd4cd03_0_702"/>
            <p:cNvSpPr/>
            <p:nvPr/>
          </p:nvSpPr>
          <p:spPr>
            <a:xfrm>
              <a:off x="5551575" y="1234800"/>
              <a:ext cx="46025" cy="39350"/>
            </a:xfrm>
            <a:custGeom>
              <a:rect b="b" l="l" r="r" t="t"/>
              <a:pathLst>
                <a:path extrusionOk="0" h="1574" w="1841">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g29c2bd4cd03_0_702"/>
            <p:cNvSpPr/>
            <p:nvPr/>
          </p:nvSpPr>
          <p:spPr>
            <a:xfrm>
              <a:off x="5887400" y="907725"/>
              <a:ext cx="45075" cy="39575"/>
            </a:xfrm>
            <a:custGeom>
              <a:rect b="b" l="l" r="r" t="t"/>
              <a:pathLst>
                <a:path extrusionOk="0" h="1583" w="1803">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g29c2bd4cd03_0_702"/>
            <p:cNvSpPr/>
            <p:nvPr/>
          </p:nvSpPr>
          <p:spPr>
            <a:xfrm>
              <a:off x="6166200" y="1209275"/>
              <a:ext cx="39700" cy="39725"/>
            </a:xfrm>
            <a:custGeom>
              <a:rect b="b" l="l" r="r" t="t"/>
              <a:pathLst>
                <a:path extrusionOk="0" h="1589" w="1588">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g29c2bd4cd03_0_702"/>
            <p:cNvSpPr/>
            <p:nvPr/>
          </p:nvSpPr>
          <p:spPr>
            <a:xfrm>
              <a:off x="6373800" y="1380650"/>
              <a:ext cx="39700" cy="39400"/>
            </a:xfrm>
            <a:custGeom>
              <a:rect b="b" l="l" r="r" t="t"/>
              <a:pathLst>
                <a:path extrusionOk="0" h="1576" w="1588">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g29c2bd4cd03_0_702"/>
            <p:cNvSpPr/>
            <p:nvPr/>
          </p:nvSpPr>
          <p:spPr>
            <a:xfrm>
              <a:off x="6594950" y="1344425"/>
              <a:ext cx="46000" cy="39350"/>
            </a:xfrm>
            <a:custGeom>
              <a:rect b="b" l="l" r="r" t="t"/>
              <a:pathLst>
                <a:path extrusionOk="0" h="1574" w="184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g29c2bd4cd03_0_702"/>
            <p:cNvSpPr/>
            <p:nvPr/>
          </p:nvSpPr>
          <p:spPr>
            <a:xfrm>
              <a:off x="6731025" y="1382850"/>
              <a:ext cx="46025" cy="39475"/>
            </a:xfrm>
            <a:custGeom>
              <a:rect b="b" l="l" r="r" t="t"/>
              <a:pathLst>
                <a:path extrusionOk="0" h="1579" w="1841">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g29c2bd4cd03_0_702"/>
            <p:cNvSpPr/>
            <p:nvPr/>
          </p:nvSpPr>
          <p:spPr>
            <a:xfrm>
              <a:off x="6891700" y="1116350"/>
              <a:ext cx="46000" cy="39350"/>
            </a:xfrm>
            <a:custGeom>
              <a:rect b="b" l="l" r="r" t="t"/>
              <a:pathLst>
                <a:path extrusionOk="0" h="1574" w="184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g29c2bd4cd03_0_702"/>
            <p:cNvSpPr/>
            <p:nvPr/>
          </p:nvSpPr>
          <p:spPr>
            <a:xfrm>
              <a:off x="7059275" y="1035400"/>
              <a:ext cx="46025" cy="39450"/>
            </a:xfrm>
            <a:custGeom>
              <a:rect b="b" l="l" r="r" t="t"/>
              <a:pathLst>
                <a:path extrusionOk="0" h="1578" w="1841">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g29c2bd4cd03_0_702"/>
            <p:cNvSpPr/>
            <p:nvPr/>
          </p:nvSpPr>
          <p:spPr>
            <a:xfrm>
              <a:off x="4708275" y="856450"/>
              <a:ext cx="2575650" cy="667875"/>
            </a:xfrm>
            <a:custGeom>
              <a:rect b="b" l="l" r="r" t="t"/>
              <a:pathLst>
                <a:path extrusionOk="0" h="26715" w="103026">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g29c2bd4cd03_0_702"/>
            <p:cNvSpPr/>
            <p:nvPr/>
          </p:nvSpPr>
          <p:spPr>
            <a:xfrm>
              <a:off x="4558950" y="1523350"/>
              <a:ext cx="2813800" cy="3825"/>
            </a:xfrm>
            <a:custGeom>
              <a:rect b="b" l="l" r="r" t="t"/>
              <a:pathLst>
                <a:path extrusionOk="0" h="153" w="112552">
                  <a:moveTo>
                    <a:pt x="1" y="1"/>
                  </a:moveTo>
                  <a:lnTo>
                    <a:pt x="1" y="152"/>
                  </a:lnTo>
                  <a:lnTo>
                    <a:pt x="112552" y="152"/>
                  </a:lnTo>
                  <a:lnTo>
                    <a:pt x="112552"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g29c2bd4cd03_0_702"/>
            <p:cNvSpPr/>
            <p:nvPr/>
          </p:nvSpPr>
          <p:spPr>
            <a:xfrm>
              <a:off x="4967225" y="1418775"/>
              <a:ext cx="46025" cy="39450"/>
            </a:xfrm>
            <a:custGeom>
              <a:rect b="b" l="l" r="r" t="t"/>
              <a:pathLst>
                <a:path extrusionOk="0" h="1578" w="1841">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g29c2bd4cd03_0_702"/>
            <p:cNvSpPr/>
            <p:nvPr/>
          </p:nvSpPr>
          <p:spPr>
            <a:xfrm>
              <a:off x="5101172" y="992325"/>
              <a:ext cx="42875" cy="39850"/>
            </a:xfrm>
            <a:custGeom>
              <a:rect b="b" l="l" r="r" t="t"/>
              <a:pathLst>
                <a:path extrusionOk="0" h="1594" w="1715">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g29c2bd4cd03_0_702"/>
            <p:cNvSpPr/>
            <p:nvPr/>
          </p:nvSpPr>
          <p:spPr>
            <a:xfrm>
              <a:off x="5364775" y="1136200"/>
              <a:ext cx="46025" cy="39450"/>
            </a:xfrm>
            <a:custGeom>
              <a:rect b="b" l="l" r="r" t="t"/>
              <a:pathLst>
                <a:path extrusionOk="0" h="1578" w="1841">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g29c2bd4cd03_0_702"/>
            <p:cNvSpPr/>
            <p:nvPr/>
          </p:nvSpPr>
          <p:spPr>
            <a:xfrm>
              <a:off x="5581825" y="976800"/>
              <a:ext cx="46025" cy="39525"/>
            </a:xfrm>
            <a:custGeom>
              <a:rect b="b" l="l" r="r" t="t"/>
              <a:pathLst>
                <a:path extrusionOk="0" h="1581" w="1841">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g29c2bd4cd03_0_702"/>
            <p:cNvSpPr/>
            <p:nvPr/>
          </p:nvSpPr>
          <p:spPr>
            <a:xfrm>
              <a:off x="5838875" y="1036025"/>
              <a:ext cx="46025" cy="39450"/>
            </a:xfrm>
            <a:custGeom>
              <a:rect b="b" l="l" r="r" t="t"/>
              <a:pathLst>
                <a:path extrusionOk="0" h="1578" w="1841">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g29c2bd4cd03_0_702"/>
            <p:cNvSpPr/>
            <p:nvPr/>
          </p:nvSpPr>
          <p:spPr>
            <a:xfrm>
              <a:off x="6316150" y="1138400"/>
              <a:ext cx="39700" cy="39400"/>
            </a:xfrm>
            <a:custGeom>
              <a:rect b="b" l="l" r="r" t="t"/>
              <a:pathLst>
                <a:path extrusionOk="0" h="1576" w="1588">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g29c2bd4cd03_0_702"/>
            <p:cNvSpPr/>
            <p:nvPr/>
          </p:nvSpPr>
          <p:spPr>
            <a:xfrm>
              <a:off x="6675275" y="1230075"/>
              <a:ext cx="46000" cy="39350"/>
            </a:xfrm>
            <a:custGeom>
              <a:rect b="b" l="l" r="r" t="t"/>
              <a:pathLst>
                <a:path extrusionOk="0" h="1574" w="184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g29c2bd4cd03_0_702"/>
            <p:cNvSpPr/>
            <p:nvPr/>
          </p:nvSpPr>
          <p:spPr>
            <a:xfrm>
              <a:off x="6863325" y="967025"/>
              <a:ext cx="46350" cy="39350"/>
            </a:xfrm>
            <a:custGeom>
              <a:rect b="b" l="l" r="r" t="t"/>
              <a:pathLst>
                <a:path extrusionOk="0" h="1574" w="1854">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g29c2bd4cd03_0_702"/>
            <p:cNvSpPr/>
            <p:nvPr/>
          </p:nvSpPr>
          <p:spPr>
            <a:xfrm>
              <a:off x="6956275" y="1323000"/>
              <a:ext cx="46000" cy="39350"/>
            </a:xfrm>
            <a:custGeom>
              <a:rect b="b" l="l" r="r" t="t"/>
              <a:pathLst>
                <a:path extrusionOk="0" h="1574" w="184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61" name="Shape 261"/>
        <p:cNvGrpSpPr/>
        <p:nvPr/>
      </p:nvGrpSpPr>
      <p:grpSpPr>
        <a:xfrm>
          <a:off x="0" y="0"/>
          <a:ext cx="0" cy="0"/>
          <a:chOff x="0" y="0"/>
          <a:chExt cx="0" cy="0"/>
        </a:xfrm>
      </p:grpSpPr>
      <p:sp>
        <p:nvSpPr>
          <p:cNvPr id="262" name="Google Shape;262;g29c2bd4cd03_0_741"/>
          <p:cNvSpPr txBox="1"/>
          <p:nvPr>
            <p:ph idx="1" type="subTitle"/>
          </p:nvPr>
        </p:nvSpPr>
        <p:spPr>
          <a:xfrm>
            <a:off x="6429027"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263" name="Google Shape;263;g29c2bd4cd03_0_741"/>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g29c2bd4cd03_0_741"/>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g29c2bd4cd03_0_741"/>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g29c2bd4cd03_0_741"/>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g29c2bd4cd03_0_741"/>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g29c2bd4cd03_0_741"/>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g29c2bd4cd03_0_741"/>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g29c2bd4cd03_0_741"/>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g29c2bd4cd03_0_741"/>
          <p:cNvSpPr/>
          <p:nvPr/>
        </p:nvSpPr>
        <p:spPr>
          <a:xfrm>
            <a:off x="285750" y="454265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g29c2bd4cd03_0_741"/>
          <p:cNvSpPr/>
          <p:nvPr/>
        </p:nvSpPr>
        <p:spPr>
          <a:xfrm>
            <a:off x="439150" y="48034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g29c2bd4cd03_0_741"/>
          <p:cNvSpPr txBox="1"/>
          <p:nvPr>
            <p:ph type="ctrTitle"/>
          </p:nvPr>
        </p:nvSpPr>
        <p:spPr>
          <a:xfrm>
            <a:off x="970814" y="3396800"/>
            <a:ext cx="2152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4" name="Google Shape;274;g29c2bd4cd03_0_741"/>
          <p:cNvSpPr txBox="1"/>
          <p:nvPr>
            <p:ph idx="2" type="subTitle"/>
          </p:nvPr>
        </p:nvSpPr>
        <p:spPr>
          <a:xfrm>
            <a:off x="970814"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275" name="Google Shape;275;g29c2bd4cd03_0_741"/>
          <p:cNvSpPr txBox="1"/>
          <p:nvPr>
            <p:ph idx="3" type="title"/>
          </p:nvPr>
        </p:nvSpPr>
        <p:spPr>
          <a:xfrm>
            <a:off x="970814"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2"/>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276" name="Google Shape;276;g29c2bd4cd03_0_741"/>
          <p:cNvSpPr txBox="1"/>
          <p:nvPr>
            <p:ph idx="4" type="ctrTitle"/>
          </p:nvPr>
        </p:nvSpPr>
        <p:spPr>
          <a:xfrm>
            <a:off x="3690348" y="3396800"/>
            <a:ext cx="13866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77" name="Google Shape;277;g29c2bd4cd03_0_741"/>
          <p:cNvSpPr txBox="1"/>
          <p:nvPr>
            <p:ph idx="5" type="subTitle"/>
          </p:nvPr>
        </p:nvSpPr>
        <p:spPr>
          <a:xfrm>
            <a:off x="3690341" y="3829680"/>
            <a:ext cx="2428200" cy="57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278" name="Google Shape;278;g29c2bd4cd03_0_741"/>
          <p:cNvSpPr txBox="1"/>
          <p:nvPr>
            <p:ph idx="6" type="title"/>
          </p:nvPr>
        </p:nvSpPr>
        <p:spPr>
          <a:xfrm>
            <a:off x="3690341"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3"/>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279" name="Google Shape;279;g29c2bd4cd03_0_741"/>
          <p:cNvSpPr txBox="1"/>
          <p:nvPr>
            <p:ph idx="7" type="ctrTitle"/>
          </p:nvPr>
        </p:nvSpPr>
        <p:spPr>
          <a:xfrm>
            <a:off x="618825" y="411675"/>
            <a:ext cx="4576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280" name="Google Shape;280;g29c2bd4cd03_0_741"/>
          <p:cNvSpPr txBox="1"/>
          <p:nvPr>
            <p:ph idx="8" type="ctrTitle"/>
          </p:nvPr>
        </p:nvSpPr>
        <p:spPr>
          <a:xfrm>
            <a:off x="6428436" y="3377738"/>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
        <p:nvSpPr>
          <p:cNvPr id="281" name="Google Shape;281;g29c2bd4cd03_0_741"/>
          <p:cNvSpPr txBox="1"/>
          <p:nvPr>
            <p:ph idx="9" type="title"/>
          </p:nvPr>
        </p:nvSpPr>
        <p:spPr>
          <a:xfrm>
            <a:off x="6428436" y="2645887"/>
            <a:ext cx="1753800" cy="577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solidFill>
                  <a:schemeClr val="accent1"/>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282" name="Google Shape;282;g29c2bd4cd03_0_741"/>
          <p:cNvSpPr txBox="1"/>
          <p:nvPr>
            <p:ph idx="13" type="ctrTitle"/>
          </p:nvPr>
        </p:nvSpPr>
        <p:spPr>
          <a:xfrm>
            <a:off x="6429027" y="3396800"/>
            <a:ext cx="22518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283" name="Shape 283"/>
        <p:cNvGrpSpPr/>
        <p:nvPr/>
      </p:nvGrpSpPr>
      <p:grpSpPr>
        <a:xfrm>
          <a:off x="0" y="0"/>
          <a:ext cx="0" cy="0"/>
          <a:chOff x="0" y="0"/>
          <a:chExt cx="0" cy="0"/>
        </a:xfrm>
      </p:grpSpPr>
      <p:sp>
        <p:nvSpPr>
          <p:cNvPr id="284" name="Google Shape;284;g29c2bd4cd03_0_763"/>
          <p:cNvSpPr txBox="1"/>
          <p:nvPr>
            <p:ph type="ctrTitle"/>
          </p:nvPr>
        </p:nvSpPr>
        <p:spPr>
          <a:xfrm>
            <a:off x="4696481" y="1365079"/>
            <a:ext cx="26556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5" name="Google Shape;285;g29c2bd4cd03_0_763"/>
          <p:cNvSpPr txBox="1"/>
          <p:nvPr>
            <p:ph idx="1" type="subTitle"/>
          </p:nvPr>
        </p:nvSpPr>
        <p:spPr>
          <a:xfrm>
            <a:off x="4696481" y="1835141"/>
            <a:ext cx="3039300" cy="938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6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86" name="Google Shape;286;g29c2bd4cd03_0_763"/>
          <p:cNvSpPr txBox="1"/>
          <p:nvPr>
            <p:ph idx="2" type="ctrTitle"/>
          </p:nvPr>
        </p:nvSpPr>
        <p:spPr>
          <a:xfrm>
            <a:off x="1900150" y="3127942"/>
            <a:ext cx="24729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287" name="Google Shape;287;g29c2bd4cd03_0_763"/>
          <p:cNvSpPr txBox="1"/>
          <p:nvPr>
            <p:ph idx="3" type="subTitle"/>
          </p:nvPr>
        </p:nvSpPr>
        <p:spPr>
          <a:xfrm>
            <a:off x="1333875" y="3598390"/>
            <a:ext cx="3039300" cy="1179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6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288" name="Google Shape;288;g29c2bd4cd03_0_763"/>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g29c2bd4cd03_0_763"/>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g29c2bd4cd03_0_763"/>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g29c2bd4cd03_0_763"/>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2" name="Google Shape;292;g29c2bd4cd03_0_763"/>
          <p:cNvGrpSpPr/>
          <p:nvPr/>
        </p:nvGrpSpPr>
        <p:grpSpPr>
          <a:xfrm>
            <a:off x="6626134" y="-164562"/>
            <a:ext cx="121172" cy="760495"/>
            <a:chOff x="5245196" y="3136513"/>
            <a:chExt cx="121172" cy="760495"/>
          </a:xfrm>
        </p:grpSpPr>
        <p:sp>
          <p:nvSpPr>
            <p:cNvPr id="293" name="Google Shape;293;g29c2bd4cd03_0_763"/>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g29c2bd4cd03_0_763"/>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5" name="Google Shape;295;g29c2bd4cd03_0_763"/>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g29c2bd4cd03_0_763"/>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g29c2bd4cd03_0_763"/>
          <p:cNvSpPr txBox="1"/>
          <p:nvPr>
            <p:ph idx="4"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_1">
    <p:spTree>
      <p:nvGrpSpPr>
        <p:cNvPr id="298" name="Shape 298"/>
        <p:cNvGrpSpPr/>
        <p:nvPr/>
      </p:nvGrpSpPr>
      <p:grpSpPr>
        <a:xfrm>
          <a:off x="0" y="0"/>
          <a:ext cx="0" cy="0"/>
          <a:chOff x="0" y="0"/>
          <a:chExt cx="0" cy="0"/>
        </a:xfrm>
      </p:grpSpPr>
      <p:sp>
        <p:nvSpPr>
          <p:cNvPr id="299" name="Google Shape;299;g29c2bd4cd03_0_778"/>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g29c2bd4cd03_0_778"/>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g29c2bd4cd03_0_778"/>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g29c2bd4cd03_0_778"/>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3" name="Google Shape;303;g29c2bd4cd03_0_778"/>
          <p:cNvGrpSpPr/>
          <p:nvPr/>
        </p:nvGrpSpPr>
        <p:grpSpPr>
          <a:xfrm>
            <a:off x="6626134" y="-164562"/>
            <a:ext cx="121172" cy="760495"/>
            <a:chOff x="5245196" y="3136513"/>
            <a:chExt cx="121172" cy="760495"/>
          </a:xfrm>
        </p:grpSpPr>
        <p:sp>
          <p:nvSpPr>
            <p:cNvPr id="304" name="Google Shape;304;g29c2bd4cd03_0_778"/>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g29c2bd4cd03_0_778"/>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6" name="Google Shape;306;g29c2bd4cd03_0_778"/>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g29c2bd4cd03_0_778"/>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g29c2bd4cd03_0_778"/>
          <p:cNvSpPr txBox="1"/>
          <p:nvPr>
            <p:ph type="ctrTitle"/>
          </p:nvPr>
        </p:nvSpPr>
        <p:spPr>
          <a:xfrm>
            <a:off x="891226" y="1267450"/>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09" name="Google Shape;309;g29c2bd4cd03_0_778"/>
          <p:cNvSpPr txBox="1"/>
          <p:nvPr>
            <p:ph idx="1" type="subTitle"/>
          </p:nvPr>
        </p:nvSpPr>
        <p:spPr>
          <a:xfrm>
            <a:off x="891226" y="3491100"/>
            <a:ext cx="18813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10" name="Google Shape;310;g29c2bd4cd03_0_778"/>
          <p:cNvSpPr txBox="1"/>
          <p:nvPr>
            <p:ph idx="2" type="ctrTitle"/>
          </p:nvPr>
        </p:nvSpPr>
        <p:spPr>
          <a:xfrm>
            <a:off x="3503173" y="1267450"/>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1" name="Google Shape;311;g29c2bd4cd03_0_778"/>
          <p:cNvSpPr txBox="1"/>
          <p:nvPr>
            <p:ph idx="3" type="subTitle"/>
          </p:nvPr>
        </p:nvSpPr>
        <p:spPr>
          <a:xfrm>
            <a:off x="3503173" y="3491100"/>
            <a:ext cx="18813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12" name="Google Shape;312;g29c2bd4cd03_0_778"/>
          <p:cNvSpPr txBox="1"/>
          <p:nvPr>
            <p:ph idx="4" type="ctrTitle"/>
          </p:nvPr>
        </p:nvSpPr>
        <p:spPr>
          <a:xfrm>
            <a:off x="6124594" y="1267450"/>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3" name="Google Shape;313;g29c2bd4cd03_0_778"/>
          <p:cNvSpPr txBox="1"/>
          <p:nvPr>
            <p:ph idx="5" type="subTitle"/>
          </p:nvPr>
        </p:nvSpPr>
        <p:spPr>
          <a:xfrm>
            <a:off x="6124594" y="3491100"/>
            <a:ext cx="1881300" cy="111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14" name="Google Shape;314;g29c2bd4cd03_0_778"/>
          <p:cNvSpPr txBox="1"/>
          <p:nvPr>
            <p:ph idx="6"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315" name="Shape 315"/>
        <p:cNvGrpSpPr/>
        <p:nvPr/>
      </p:nvGrpSpPr>
      <p:grpSpPr>
        <a:xfrm>
          <a:off x="0" y="0"/>
          <a:ext cx="0" cy="0"/>
          <a:chOff x="0" y="0"/>
          <a:chExt cx="0" cy="0"/>
        </a:xfrm>
      </p:grpSpPr>
      <p:sp>
        <p:nvSpPr>
          <p:cNvPr id="316" name="Google Shape;316;g29c2bd4cd03_0_795"/>
          <p:cNvSpPr txBox="1"/>
          <p:nvPr>
            <p:ph type="ctrTitle"/>
          </p:nvPr>
        </p:nvSpPr>
        <p:spPr>
          <a:xfrm>
            <a:off x="1121525" y="23022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7" name="Google Shape;317;g29c2bd4cd03_0_795"/>
          <p:cNvSpPr txBox="1"/>
          <p:nvPr>
            <p:ph idx="1" type="subTitle"/>
          </p:nvPr>
        </p:nvSpPr>
        <p:spPr>
          <a:xfrm>
            <a:off x="961925" y="1643751"/>
            <a:ext cx="22005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18" name="Google Shape;318;g29c2bd4cd03_0_795"/>
          <p:cNvSpPr txBox="1"/>
          <p:nvPr>
            <p:ph idx="2" type="ctrTitle"/>
          </p:nvPr>
        </p:nvSpPr>
        <p:spPr>
          <a:xfrm>
            <a:off x="3628263" y="23022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19" name="Google Shape;319;g29c2bd4cd03_0_795"/>
          <p:cNvSpPr txBox="1"/>
          <p:nvPr>
            <p:ph idx="3" type="subTitle"/>
          </p:nvPr>
        </p:nvSpPr>
        <p:spPr>
          <a:xfrm>
            <a:off x="3468663" y="1643759"/>
            <a:ext cx="22005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20" name="Google Shape;320;g29c2bd4cd03_0_795"/>
          <p:cNvSpPr txBox="1"/>
          <p:nvPr>
            <p:ph idx="4" type="ctrTitle"/>
          </p:nvPr>
        </p:nvSpPr>
        <p:spPr>
          <a:xfrm>
            <a:off x="6142624" y="23022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1" name="Google Shape;321;g29c2bd4cd03_0_795"/>
          <p:cNvSpPr txBox="1"/>
          <p:nvPr>
            <p:ph idx="5" type="subTitle"/>
          </p:nvPr>
        </p:nvSpPr>
        <p:spPr>
          <a:xfrm>
            <a:off x="5947924" y="1643751"/>
            <a:ext cx="22707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22" name="Google Shape;322;g29c2bd4cd03_0_795"/>
          <p:cNvSpPr txBox="1"/>
          <p:nvPr>
            <p:ph idx="6"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323" name="Google Shape;323;g29c2bd4cd03_0_795"/>
          <p:cNvSpPr txBox="1"/>
          <p:nvPr>
            <p:ph idx="7" type="ctrTitle"/>
          </p:nvPr>
        </p:nvSpPr>
        <p:spPr>
          <a:xfrm>
            <a:off x="1121525" y="41348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4" name="Google Shape;324;g29c2bd4cd03_0_795"/>
          <p:cNvSpPr txBox="1"/>
          <p:nvPr>
            <p:ph idx="8" type="subTitle"/>
          </p:nvPr>
        </p:nvSpPr>
        <p:spPr>
          <a:xfrm>
            <a:off x="961925" y="3479251"/>
            <a:ext cx="22005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25" name="Google Shape;325;g29c2bd4cd03_0_795"/>
          <p:cNvSpPr txBox="1"/>
          <p:nvPr>
            <p:ph idx="9" type="ctrTitle"/>
          </p:nvPr>
        </p:nvSpPr>
        <p:spPr>
          <a:xfrm>
            <a:off x="3628263" y="41348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6" name="Google Shape;326;g29c2bd4cd03_0_795"/>
          <p:cNvSpPr txBox="1"/>
          <p:nvPr>
            <p:ph idx="13" type="subTitle"/>
          </p:nvPr>
        </p:nvSpPr>
        <p:spPr>
          <a:xfrm>
            <a:off x="3533613" y="3479251"/>
            <a:ext cx="20706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27" name="Google Shape;327;g29c2bd4cd03_0_795"/>
          <p:cNvSpPr txBox="1"/>
          <p:nvPr>
            <p:ph idx="14" type="ctrTitle"/>
          </p:nvPr>
        </p:nvSpPr>
        <p:spPr>
          <a:xfrm>
            <a:off x="6142624" y="4134800"/>
            <a:ext cx="1881300" cy="4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28" name="Google Shape;328;g29c2bd4cd03_0_795"/>
          <p:cNvSpPr txBox="1"/>
          <p:nvPr>
            <p:ph idx="15" type="subTitle"/>
          </p:nvPr>
        </p:nvSpPr>
        <p:spPr>
          <a:xfrm>
            <a:off x="5947924" y="3479251"/>
            <a:ext cx="2270700" cy="824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29" name="Google Shape;329;g29c2bd4cd03_0_795"/>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g29c2bd4cd03_0_795"/>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g29c2bd4cd03_0_795"/>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g29c2bd4cd03_0_795"/>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g29c2bd4cd03_0_795"/>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g29c2bd4cd03_0_795"/>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g29c2bd4cd03_0_795"/>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g29c2bd4cd03_0_795"/>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g29c2bd4cd03_0_795"/>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
    <p:spTree>
      <p:nvGrpSpPr>
        <p:cNvPr id="338" name="Shape 338"/>
        <p:cNvGrpSpPr/>
        <p:nvPr/>
      </p:nvGrpSpPr>
      <p:grpSpPr>
        <a:xfrm>
          <a:off x="0" y="0"/>
          <a:ext cx="0" cy="0"/>
          <a:chOff x="0" y="0"/>
          <a:chExt cx="0" cy="0"/>
        </a:xfrm>
      </p:grpSpPr>
      <p:sp>
        <p:nvSpPr>
          <p:cNvPr id="339" name="Google Shape;339;g29c2bd4cd03_0_818"/>
          <p:cNvSpPr txBox="1"/>
          <p:nvPr>
            <p:ph type="ctrTitle"/>
          </p:nvPr>
        </p:nvSpPr>
        <p:spPr>
          <a:xfrm>
            <a:off x="1218541" y="1373195"/>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0" name="Google Shape;340;g29c2bd4cd03_0_818"/>
          <p:cNvSpPr txBox="1"/>
          <p:nvPr>
            <p:ph idx="1" type="subTitle"/>
          </p:nvPr>
        </p:nvSpPr>
        <p:spPr>
          <a:xfrm>
            <a:off x="1218541" y="1865495"/>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41" name="Google Shape;341;g29c2bd4cd03_0_818"/>
          <p:cNvSpPr txBox="1"/>
          <p:nvPr>
            <p:ph idx="2" type="ctrTitle"/>
          </p:nvPr>
        </p:nvSpPr>
        <p:spPr>
          <a:xfrm>
            <a:off x="6054555" y="1373195"/>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2" name="Google Shape;342;g29c2bd4cd03_0_818"/>
          <p:cNvSpPr txBox="1"/>
          <p:nvPr>
            <p:ph idx="3" type="subTitle"/>
          </p:nvPr>
        </p:nvSpPr>
        <p:spPr>
          <a:xfrm>
            <a:off x="6054555" y="1865495"/>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43" name="Google Shape;343;g29c2bd4cd03_0_818"/>
          <p:cNvSpPr txBox="1"/>
          <p:nvPr>
            <p:ph idx="4" type="ctrTitle"/>
          </p:nvPr>
        </p:nvSpPr>
        <p:spPr>
          <a:xfrm>
            <a:off x="1218541" y="2778806"/>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4" name="Google Shape;344;g29c2bd4cd03_0_818"/>
          <p:cNvSpPr txBox="1"/>
          <p:nvPr>
            <p:ph idx="5" type="subTitle"/>
          </p:nvPr>
        </p:nvSpPr>
        <p:spPr>
          <a:xfrm>
            <a:off x="1116841" y="3271106"/>
            <a:ext cx="20847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45" name="Google Shape;345;g29c2bd4cd03_0_818"/>
          <p:cNvSpPr txBox="1"/>
          <p:nvPr>
            <p:ph idx="6" type="ctrTitle"/>
          </p:nvPr>
        </p:nvSpPr>
        <p:spPr>
          <a:xfrm>
            <a:off x="6054555" y="2778806"/>
            <a:ext cx="1881300" cy="644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346" name="Google Shape;346;g29c2bd4cd03_0_818"/>
          <p:cNvSpPr txBox="1"/>
          <p:nvPr>
            <p:ph idx="7" type="subTitle"/>
          </p:nvPr>
        </p:nvSpPr>
        <p:spPr>
          <a:xfrm>
            <a:off x="6054555" y="3271106"/>
            <a:ext cx="1881300" cy="644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47" name="Google Shape;347;g29c2bd4cd03_0_818"/>
          <p:cNvSpPr txBox="1"/>
          <p:nvPr>
            <p:ph idx="8"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348" name="Google Shape;348;g29c2bd4cd03_0_81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g29c2bd4cd03_0_81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g29c2bd4cd03_0_81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g29c2bd4cd03_0_81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g29c2bd4cd03_0_81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g29c2bd4cd03_0_81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g29c2bd4cd03_0_81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g29c2bd4cd03_0_81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g29c2bd4cd03_0_81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g29c2bd4cd03_0_81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
    <p:spTree>
      <p:nvGrpSpPr>
        <p:cNvPr id="358" name="Shape 358"/>
        <p:cNvGrpSpPr/>
        <p:nvPr/>
      </p:nvGrpSpPr>
      <p:grpSpPr>
        <a:xfrm>
          <a:off x="0" y="0"/>
          <a:ext cx="0" cy="0"/>
          <a:chOff x="0" y="0"/>
          <a:chExt cx="0" cy="0"/>
        </a:xfrm>
      </p:grpSpPr>
      <p:sp>
        <p:nvSpPr>
          <p:cNvPr id="359" name="Google Shape;359;g29c2bd4cd03_0_838"/>
          <p:cNvSpPr txBox="1"/>
          <p:nvPr>
            <p:ph type="ctrTitle"/>
          </p:nvPr>
        </p:nvSpPr>
        <p:spPr>
          <a:xfrm>
            <a:off x="915161" y="2299544"/>
            <a:ext cx="1881300" cy="644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360" name="Google Shape;360;g29c2bd4cd03_0_838"/>
          <p:cNvSpPr txBox="1"/>
          <p:nvPr>
            <p:ph idx="1" type="subTitle"/>
          </p:nvPr>
        </p:nvSpPr>
        <p:spPr>
          <a:xfrm>
            <a:off x="879139" y="1777397"/>
            <a:ext cx="19173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61" name="Google Shape;361;g29c2bd4cd03_0_838"/>
          <p:cNvSpPr txBox="1"/>
          <p:nvPr>
            <p:ph idx="2" type="ctrTitle"/>
          </p:nvPr>
        </p:nvSpPr>
        <p:spPr>
          <a:xfrm>
            <a:off x="6345518" y="2299544"/>
            <a:ext cx="1881300" cy="6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362" name="Google Shape;362;g29c2bd4cd03_0_838"/>
          <p:cNvSpPr txBox="1"/>
          <p:nvPr>
            <p:ph idx="3" type="subTitle"/>
          </p:nvPr>
        </p:nvSpPr>
        <p:spPr>
          <a:xfrm>
            <a:off x="6345518" y="1777397"/>
            <a:ext cx="18813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63" name="Google Shape;363;g29c2bd4cd03_0_838"/>
          <p:cNvSpPr txBox="1"/>
          <p:nvPr>
            <p:ph idx="4" type="ctrTitle"/>
          </p:nvPr>
        </p:nvSpPr>
        <p:spPr>
          <a:xfrm>
            <a:off x="915161" y="2861525"/>
            <a:ext cx="1881300" cy="644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364" name="Google Shape;364;g29c2bd4cd03_0_838"/>
          <p:cNvSpPr txBox="1"/>
          <p:nvPr>
            <p:ph idx="5" type="subTitle"/>
          </p:nvPr>
        </p:nvSpPr>
        <p:spPr>
          <a:xfrm>
            <a:off x="915161" y="3353275"/>
            <a:ext cx="1881300" cy="644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65" name="Google Shape;365;g29c2bd4cd03_0_838"/>
          <p:cNvSpPr txBox="1"/>
          <p:nvPr>
            <p:ph idx="6" type="ctrTitle"/>
          </p:nvPr>
        </p:nvSpPr>
        <p:spPr>
          <a:xfrm>
            <a:off x="6345518" y="2861525"/>
            <a:ext cx="1881300" cy="644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p:txBody>
      </p:sp>
      <p:sp>
        <p:nvSpPr>
          <p:cNvPr id="366" name="Google Shape;366;g29c2bd4cd03_0_838"/>
          <p:cNvSpPr txBox="1"/>
          <p:nvPr>
            <p:ph idx="7" type="subTitle"/>
          </p:nvPr>
        </p:nvSpPr>
        <p:spPr>
          <a:xfrm>
            <a:off x="6345518" y="3353275"/>
            <a:ext cx="1656600" cy="64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367" name="Google Shape;367;g29c2bd4cd03_0_838"/>
          <p:cNvSpPr txBox="1"/>
          <p:nvPr>
            <p:ph idx="8"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368" name="Google Shape;368;g29c2bd4cd03_0_838"/>
          <p:cNvSpPr/>
          <p:nvPr/>
        </p:nvSpPr>
        <p:spPr>
          <a:xfrm>
            <a:off x="7647375" y="94960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g29c2bd4cd03_0_838"/>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g29c2bd4cd03_0_838"/>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g29c2bd4cd03_0_838"/>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g29c2bd4cd03_0_838"/>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g29c2bd4cd03_0_838"/>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g29c2bd4cd03_0_838"/>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g29c2bd4cd03_0_838"/>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g29c2bd4cd03_0_838"/>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g29c2bd4cd03_0_838"/>
          <p:cNvSpPr/>
          <p:nvPr/>
        </p:nvSpPr>
        <p:spPr>
          <a:xfrm>
            <a:off x="816650" y="4612675"/>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378" name="Shape 378"/>
        <p:cNvGrpSpPr/>
        <p:nvPr/>
      </p:nvGrpSpPr>
      <p:grpSpPr>
        <a:xfrm>
          <a:off x="0" y="0"/>
          <a:ext cx="0" cy="0"/>
          <a:chOff x="0" y="0"/>
          <a:chExt cx="0" cy="0"/>
        </a:xfrm>
      </p:grpSpPr>
      <p:sp>
        <p:nvSpPr>
          <p:cNvPr id="379" name="Google Shape;379;g29c2bd4cd03_0_858"/>
          <p:cNvSpPr txBox="1"/>
          <p:nvPr>
            <p:ph type="title"/>
          </p:nvPr>
        </p:nvSpPr>
        <p:spPr>
          <a:xfrm>
            <a:off x="2471150" y="1830075"/>
            <a:ext cx="3823200" cy="1121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7200">
                <a:solidFill>
                  <a:schemeClr val="lt1"/>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0" name="Google Shape;380;g29c2bd4cd03_0_858"/>
          <p:cNvSpPr txBox="1"/>
          <p:nvPr>
            <p:ph idx="1" type="subTitle"/>
          </p:nvPr>
        </p:nvSpPr>
        <p:spPr>
          <a:xfrm>
            <a:off x="2902550" y="540000"/>
            <a:ext cx="2960400" cy="135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81" name="Google Shape;381;g29c2bd4cd03_0_858"/>
          <p:cNvSpPr txBox="1"/>
          <p:nvPr/>
        </p:nvSpPr>
        <p:spPr>
          <a:xfrm>
            <a:off x="2289500" y="3592806"/>
            <a:ext cx="4186500" cy="9315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300"/>
              </a:spcBef>
              <a:spcAft>
                <a:spcPts val="0"/>
              </a:spcAft>
              <a:buClr>
                <a:srgbClr val="000000"/>
              </a:buClr>
              <a:buSzPts val="1000"/>
              <a:buFont typeface="Arial"/>
              <a:buNone/>
            </a:pPr>
            <a:r>
              <a:rPr b="0" i="0" lang="en" sz="1000" u="none" cap="none" strike="noStrike">
                <a:solidFill>
                  <a:schemeClr val="lt1"/>
                </a:solidFill>
                <a:latin typeface="Maven Pro"/>
                <a:ea typeface="Maven Pro"/>
                <a:cs typeface="Maven Pro"/>
                <a:sym typeface="Maven Pro"/>
              </a:rPr>
              <a:t>CREDITS: This presentation template was created by </a:t>
            </a:r>
            <a:r>
              <a:rPr b="0" i="0" lang="en" sz="1000" u="none" cap="none" strike="noStrike">
                <a:solidFill>
                  <a:schemeClr val="accent1"/>
                </a:solidFill>
                <a:uFill>
                  <a:noFill/>
                </a:uFill>
                <a:latin typeface="Maven Pro"/>
                <a:ea typeface="Maven Pro"/>
                <a:cs typeface="Maven Pro"/>
                <a:sym typeface="Maven Pro"/>
                <a:hlinkClick r:id="rId2">
                  <a:extLst>
                    <a:ext uri="{A12FA001-AC4F-418D-AE19-62706E023703}">
                      <ahyp:hlinkClr val="tx"/>
                    </a:ext>
                  </a:extLst>
                </a:hlinkClick>
              </a:rPr>
              <a:t>Slidesgo</a:t>
            </a:r>
            <a:r>
              <a:rPr b="0" i="0" lang="en" sz="1000" u="none" cap="none" strike="noStrike">
                <a:solidFill>
                  <a:schemeClr val="lt1"/>
                </a:solidFill>
                <a:latin typeface="Maven Pro"/>
                <a:ea typeface="Maven Pro"/>
                <a:cs typeface="Maven Pro"/>
                <a:sym typeface="Maven Pro"/>
              </a:rPr>
              <a:t>, including icons by </a:t>
            </a:r>
            <a:r>
              <a:rPr b="0" i="0" lang="en" sz="1000" u="none" cap="none" strike="noStrike">
                <a:solidFill>
                  <a:schemeClr val="accent2"/>
                </a:solidFill>
                <a:uFill>
                  <a:noFill/>
                </a:uFill>
                <a:latin typeface="Maven Pro"/>
                <a:ea typeface="Maven Pro"/>
                <a:cs typeface="Maven Pro"/>
                <a:sym typeface="Maven Pro"/>
                <a:hlinkClick r:id="rId3">
                  <a:extLst>
                    <a:ext uri="{A12FA001-AC4F-418D-AE19-62706E023703}">
                      <ahyp:hlinkClr val="tx"/>
                    </a:ext>
                  </a:extLst>
                </a:hlinkClick>
              </a:rPr>
              <a:t>Flaticon</a:t>
            </a:r>
            <a:r>
              <a:rPr b="0" i="0" lang="en" sz="1000" u="none" cap="none" strike="noStrike">
                <a:solidFill>
                  <a:schemeClr val="lt1"/>
                </a:solidFill>
                <a:latin typeface="Maven Pro"/>
                <a:ea typeface="Maven Pro"/>
                <a:cs typeface="Maven Pro"/>
                <a:sym typeface="Maven Pro"/>
              </a:rPr>
              <a:t>, and infographics &amp; images by </a:t>
            </a:r>
            <a:r>
              <a:rPr b="0" i="0" lang="en" sz="1000" u="none" cap="none" strike="noStrike">
                <a:solidFill>
                  <a:schemeClr val="accent3"/>
                </a:solidFill>
                <a:uFill>
                  <a:noFill/>
                </a:uFill>
                <a:latin typeface="Maven Pro"/>
                <a:ea typeface="Maven Pro"/>
                <a:cs typeface="Maven Pro"/>
                <a:sym typeface="Maven Pro"/>
                <a:hlinkClick r:id="rId4">
                  <a:extLst>
                    <a:ext uri="{A12FA001-AC4F-418D-AE19-62706E023703}">
                      <ahyp:hlinkClr val="tx"/>
                    </a:ext>
                  </a:extLst>
                </a:hlinkClick>
              </a:rPr>
              <a:t>Freepik</a:t>
            </a:r>
            <a:endParaRPr b="0" i="0" sz="1000" u="none" cap="none" strike="noStrike">
              <a:solidFill>
                <a:schemeClr val="accent3"/>
              </a:solidFill>
              <a:latin typeface="Maven Pro"/>
              <a:ea typeface="Maven Pro"/>
              <a:cs typeface="Maven Pro"/>
              <a:sym typeface="Maven Pro"/>
            </a:endParaRPr>
          </a:p>
        </p:txBody>
      </p:sp>
      <p:sp>
        <p:nvSpPr>
          <p:cNvPr id="382" name="Google Shape;382;g29c2bd4cd03_0_858"/>
          <p:cNvSpPr/>
          <p:nvPr/>
        </p:nvSpPr>
        <p:spPr>
          <a:xfrm>
            <a:off x="858247" y="1380669"/>
            <a:ext cx="130760" cy="131015"/>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g29c2bd4cd03_0_858"/>
          <p:cNvSpPr/>
          <p:nvPr/>
        </p:nvSpPr>
        <p:spPr>
          <a:xfrm>
            <a:off x="1802448" y="4340187"/>
            <a:ext cx="131015" cy="131015"/>
          </a:xfrm>
          <a:custGeom>
            <a:rect b="b" l="l" r="r" t="t"/>
            <a:pathLst>
              <a:path extrusionOk="0" h="4634" w="4634">
                <a:moveTo>
                  <a:pt x="1" y="0"/>
                </a:moveTo>
                <a:lnTo>
                  <a:pt x="1" y="4633"/>
                </a:lnTo>
                <a:lnTo>
                  <a:pt x="4634" y="4633"/>
                </a:lnTo>
                <a:lnTo>
                  <a:pt x="4634"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g29c2bd4cd03_0_858"/>
          <p:cNvSpPr/>
          <p:nvPr/>
        </p:nvSpPr>
        <p:spPr>
          <a:xfrm>
            <a:off x="7196621" y="809541"/>
            <a:ext cx="131015" cy="131015"/>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g29c2bd4cd03_0_858"/>
          <p:cNvSpPr/>
          <p:nvPr/>
        </p:nvSpPr>
        <p:spPr>
          <a:xfrm>
            <a:off x="7826485" y="4005523"/>
            <a:ext cx="105796" cy="106050"/>
          </a:xfrm>
          <a:custGeom>
            <a:rect b="b" l="l" r="r" t="t"/>
            <a:pathLst>
              <a:path extrusionOk="0" fill="none" h="3751" w="3742">
                <a:moveTo>
                  <a:pt x="1" y="0"/>
                </a:moveTo>
                <a:lnTo>
                  <a:pt x="3742" y="0"/>
                </a:lnTo>
                <a:lnTo>
                  <a:pt x="3742" y="3750"/>
                </a:lnTo>
                <a:lnTo>
                  <a:pt x="1" y="3750"/>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g29c2bd4cd03_0_858"/>
          <p:cNvSpPr/>
          <p:nvPr/>
        </p:nvSpPr>
        <p:spPr>
          <a:xfrm>
            <a:off x="6669747" y="3108456"/>
            <a:ext cx="62397" cy="62397"/>
          </a:xfrm>
          <a:custGeom>
            <a:rect b="b" l="l" r="r" t="t"/>
            <a:pathLst>
              <a:path extrusionOk="0" fill="none" h="2207" w="2207">
                <a:moveTo>
                  <a:pt x="0" y="1"/>
                </a:moveTo>
                <a:lnTo>
                  <a:pt x="2206" y="1"/>
                </a:lnTo>
                <a:lnTo>
                  <a:pt x="2206" y="2207"/>
                </a:lnTo>
                <a:lnTo>
                  <a:pt x="0" y="2207"/>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g29c2bd4cd03_0_858"/>
          <p:cNvSpPr/>
          <p:nvPr/>
        </p:nvSpPr>
        <p:spPr>
          <a:xfrm>
            <a:off x="2127273" y="2530788"/>
            <a:ext cx="112298" cy="112553"/>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g29c2bd4cd03_0_858"/>
          <p:cNvSpPr/>
          <p:nvPr/>
        </p:nvSpPr>
        <p:spPr>
          <a:xfrm>
            <a:off x="7418926" y="3240515"/>
            <a:ext cx="112298" cy="112553"/>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g29c2bd4cd03_0_858"/>
          <p:cNvSpPr/>
          <p:nvPr/>
        </p:nvSpPr>
        <p:spPr>
          <a:xfrm>
            <a:off x="7751274" y="1218584"/>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0" name="Google Shape;390;g29c2bd4cd03_0_858"/>
          <p:cNvGrpSpPr/>
          <p:nvPr/>
        </p:nvGrpSpPr>
        <p:grpSpPr>
          <a:xfrm>
            <a:off x="6669726" y="-389684"/>
            <a:ext cx="143766" cy="2106420"/>
            <a:chOff x="6780548" y="337714"/>
            <a:chExt cx="133252" cy="1952377"/>
          </a:xfrm>
        </p:grpSpPr>
        <p:sp>
          <p:nvSpPr>
            <p:cNvPr id="391" name="Google Shape;391;g29c2bd4cd03_0_858"/>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g29c2bd4cd03_0_858"/>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3" name="Google Shape;393;g29c2bd4cd03_0_858"/>
          <p:cNvGrpSpPr/>
          <p:nvPr/>
        </p:nvGrpSpPr>
        <p:grpSpPr>
          <a:xfrm>
            <a:off x="1510030" y="507749"/>
            <a:ext cx="203534" cy="2663108"/>
            <a:chOff x="250617" y="2402301"/>
            <a:chExt cx="188650" cy="2468355"/>
          </a:xfrm>
        </p:grpSpPr>
        <p:sp>
          <p:nvSpPr>
            <p:cNvPr id="394" name="Google Shape;394;g29c2bd4cd03_0_858"/>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g29c2bd4cd03_0_858"/>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g29c2bd4cd03_0_858"/>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g29c2bd4cd03_0_858"/>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8" name="Google Shape;398;g29c2bd4cd03_0_858"/>
          <p:cNvGrpSpPr/>
          <p:nvPr/>
        </p:nvGrpSpPr>
        <p:grpSpPr>
          <a:xfrm>
            <a:off x="385355" y="1380671"/>
            <a:ext cx="199237" cy="2828935"/>
            <a:chOff x="1608717" y="1280046"/>
            <a:chExt cx="199237" cy="2828935"/>
          </a:xfrm>
        </p:grpSpPr>
        <p:sp>
          <p:nvSpPr>
            <p:cNvPr id="399" name="Google Shape;399;g29c2bd4cd03_0_858"/>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g29c2bd4cd03_0_858"/>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g29c2bd4cd03_0_858"/>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2" name="Google Shape;402;g29c2bd4cd03_0_858"/>
          <p:cNvSpPr/>
          <p:nvPr/>
        </p:nvSpPr>
        <p:spPr>
          <a:xfrm>
            <a:off x="1050592" y="3209646"/>
            <a:ext cx="9132" cy="2718457"/>
          </a:xfrm>
          <a:custGeom>
            <a:rect b="b" l="l" r="r" t="t"/>
            <a:pathLst>
              <a:path extrusionOk="0" h="96152" w="323">
                <a:moveTo>
                  <a:pt x="166" y="1"/>
                </a:moveTo>
                <a:lnTo>
                  <a:pt x="1" y="96151"/>
                </a:lnTo>
                <a:lnTo>
                  <a:pt x="322" y="96151"/>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g29c2bd4cd03_0_858"/>
          <p:cNvSpPr/>
          <p:nvPr/>
        </p:nvSpPr>
        <p:spPr>
          <a:xfrm>
            <a:off x="7090326" y="2590809"/>
            <a:ext cx="9132" cy="1822361"/>
          </a:xfrm>
          <a:custGeom>
            <a:rect b="b" l="l" r="r" t="t"/>
            <a:pathLst>
              <a:path extrusionOk="0" h="64457" w="323">
                <a:moveTo>
                  <a:pt x="157" y="1"/>
                </a:moveTo>
                <a:lnTo>
                  <a:pt x="0" y="64456"/>
                </a:lnTo>
                <a:lnTo>
                  <a:pt x="322" y="64456"/>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4" name="Google Shape;404;g29c2bd4cd03_0_858"/>
          <p:cNvGrpSpPr/>
          <p:nvPr/>
        </p:nvGrpSpPr>
        <p:grpSpPr>
          <a:xfrm>
            <a:off x="989025" y="-389666"/>
            <a:ext cx="62143" cy="897428"/>
            <a:chOff x="2038689" y="173907"/>
            <a:chExt cx="57599" cy="831799"/>
          </a:xfrm>
        </p:grpSpPr>
        <p:sp>
          <p:nvSpPr>
            <p:cNvPr id="405" name="Google Shape;405;g29c2bd4cd03_0_858"/>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g29c2bd4cd03_0_858"/>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7" name="Google Shape;407;g29c2bd4cd03_0_858"/>
          <p:cNvGrpSpPr/>
          <p:nvPr/>
        </p:nvGrpSpPr>
        <p:grpSpPr>
          <a:xfrm>
            <a:off x="8568730" y="2184809"/>
            <a:ext cx="214702" cy="2308597"/>
            <a:chOff x="8008096" y="2108910"/>
            <a:chExt cx="199001" cy="2139770"/>
          </a:xfrm>
        </p:grpSpPr>
        <p:sp>
          <p:nvSpPr>
            <p:cNvPr id="408" name="Google Shape;408;g29c2bd4cd03_0_85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g29c2bd4cd03_0_85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0" name="Google Shape;410;g29c2bd4cd03_0_858"/>
          <p:cNvSpPr/>
          <p:nvPr/>
        </p:nvSpPr>
        <p:spPr>
          <a:xfrm>
            <a:off x="6423211" y="3192659"/>
            <a:ext cx="86853" cy="86825"/>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1" name="Google Shape;411;g29c2bd4cd03_0_858"/>
          <p:cNvGrpSpPr/>
          <p:nvPr/>
        </p:nvGrpSpPr>
        <p:grpSpPr>
          <a:xfrm>
            <a:off x="8221230" y="9"/>
            <a:ext cx="214702" cy="2308597"/>
            <a:chOff x="8008096" y="2108910"/>
            <a:chExt cx="199001" cy="2139770"/>
          </a:xfrm>
        </p:grpSpPr>
        <p:sp>
          <p:nvSpPr>
            <p:cNvPr id="412" name="Google Shape;412;g29c2bd4cd03_0_858"/>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g29c2bd4cd03_0_858"/>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sp>
        <p:nvSpPr>
          <p:cNvPr id="39" name="Google Shape;39;g29c2bd4cd03_0_543"/>
          <p:cNvSpPr txBox="1"/>
          <p:nvPr>
            <p:ph idx="1" type="body"/>
          </p:nvPr>
        </p:nvSpPr>
        <p:spPr>
          <a:xfrm>
            <a:off x="618825" y="1679175"/>
            <a:ext cx="3534300" cy="20901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g29c2bd4cd03_0_543"/>
          <p:cNvSpPr txBox="1"/>
          <p:nvPr>
            <p:ph type="ctrTitle"/>
          </p:nvPr>
        </p:nvSpPr>
        <p:spPr>
          <a:xfrm>
            <a:off x="618825" y="411675"/>
            <a:ext cx="26865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41" name="Google Shape;41;g29c2bd4cd03_0_543"/>
          <p:cNvSpPr/>
          <p:nvPr/>
        </p:nvSpPr>
        <p:spPr>
          <a:xfrm>
            <a:off x="720000" y="46901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g29c2bd4cd03_0_543"/>
          <p:cNvSpPr/>
          <p:nvPr/>
        </p:nvSpPr>
        <p:spPr>
          <a:xfrm>
            <a:off x="2058475" y="41522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g29c2bd4cd03_0_543"/>
          <p:cNvSpPr/>
          <p:nvPr/>
        </p:nvSpPr>
        <p:spPr>
          <a:xfrm>
            <a:off x="1432075" y="4296400"/>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g29c2bd4cd03_0_543"/>
          <p:cNvSpPr/>
          <p:nvPr/>
        </p:nvSpPr>
        <p:spPr>
          <a:xfrm>
            <a:off x="2194725" y="44747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g29c2bd4cd03_0_543"/>
          <p:cNvSpPr/>
          <p:nvPr/>
        </p:nvSpPr>
        <p:spPr>
          <a:xfrm>
            <a:off x="1585475" y="469551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g29c2bd4cd03_0_543"/>
          <p:cNvGrpSpPr/>
          <p:nvPr/>
        </p:nvGrpSpPr>
        <p:grpSpPr>
          <a:xfrm>
            <a:off x="8148521" y="3004593"/>
            <a:ext cx="98059" cy="1147595"/>
            <a:chOff x="3347921" y="16006"/>
            <a:chExt cx="98059" cy="1147595"/>
          </a:xfrm>
        </p:grpSpPr>
        <p:sp>
          <p:nvSpPr>
            <p:cNvPr id="47" name="Google Shape;47;g29c2bd4cd03_0_543"/>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g29c2bd4cd03_0_543"/>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 name="Google Shape;49;g29c2bd4cd03_0_543"/>
          <p:cNvGrpSpPr/>
          <p:nvPr/>
        </p:nvGrpSpPr>
        <p:grpSpPr>
          <a:xfrm>
            <a:off x="281421" y="3769263"/>
            <a:ext cx="121172" cy="760495"/>
            <a:chOff x="5245196" y="3136513"/>
            <a:chExt cx="121172" cy="760495"/>
          </a:xfrm>
        </p:grpSpPr>
        <p:sp>
          <p:nvSpPr>
            <p:cNvPr id="50" name="Google Shape;50;g29c2bd4cd03_0_543"/>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g29c2bd4cd03_0_543"/>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 name="Google Shape;52;g29c2bd4cd03_0_543"/>
          <p:cNvGrpSpPr/>
          <p:nvPr/>
        </p:nvGrpSpPr>
        <p:grpSpPr>
          <a:xfrm>
            <a:off x="8534739" y="4069632"/>
            <a:ext cx="57599" cy="831799"/>
            <a:chOff x="2038689" y="173907"/>
            <a:chExt cx="57599" cy="831799"/>
          </a:xfrm>
        </p:grpSpPr>
        <p:sp>
          <p:nvSpPr>
            <p:cNvPr id="53" name="Google Shape;53;g29c2bd4cd03_0_543"/>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g29c2bd4cd03_0_543"/>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 name="Google Shape;55;g29c2bd4cd03_0_543"/>
          <p:cNvSpPr/>
          <p:nvPr/>
        </p:nvSpPr>
        <p:spPr>
          <a:xfrm>
            <a:off x="7686100" y="45688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g29c2bd4cd03_0_543"/>
          <p:cNvSpPr/>
          <p:nvPr/>
        </p:nvSpPr>
        <p:spPr>
          <a:xfrm>
            <a:off x="8868125" y="3769263"/>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4">
    <p:spTree>
      <p:nvGrpSpPr>
        <p:cNvPr id="414" name="Shape 414"/>
        <p:cNvGrpSpPr/>
        <p:nvPr/>
      </p:nvGrpSpPr>
      <p:grpSpPr>
        <a:xfrm>
          <a:off x="0" y="0"/>
          <a:ext cx="0" cy="0"/>
          <a:chOff x="0" y="0"/>
          <a:chExt cx="0" cy="0"/>
        </a:xfrm>
      </p:grpSpPr>
      <p:sp>
        <p:nvSpPr>
          <p:cNvPr id="415" name="Google Shape;415;g29c2bd4cd03_0_894"/>
          <p:cNvSpPr txBox="1"/>
          <p:nvPr>
            <p:ph idx="1" type="body"/>
          </p:nvPr>
        </p:nvSpPr>
        <p:spPr>
          <a:xfrm>
            <a:off x="597375" y="1438003"/>
            <a:ext cx="3908700" cy="25473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accent2"/>
              </a:buClr>
              <a:buSzPts val="1200"/>
              <a:buChar char="●"/>
              <a:defRPr sz="1200"/>
            </a:lvl1pPr>
            <a:lvl2pPr indent="-292100" lvl="1" marL="914400" algn="l">
              <a:lnSpc>
                <a:spcPct val="115000"/>
              </a:lnSpc>
              <a:spcBef>
                <a:spcPts val="1600"/>
              </a:spcBef>
              <a:spcAft>
                <a:spcPts val="0"/>
              </a:spcAft>
              <a:buSzPts val="1000"/>
              <a:buFont typeface="Nunito Light"/>
              <a:buChar char="○"/>
              <a:defRPr/>
            </a:lvl2pPr>
            <a:lvl3pPr indent="-292100" lvl="2" marL="1371600" algn="l">
              <a:lnSpc>
                <a:spcPct val="115000"/>
              </a:lnSpc>
              <a:spcBef>
                <a:spcPts val="1600"/>
              </a:spcBef>
              <a:spcAft>
                <a:spcPts val="0"/>
              </a:spcAft>
              <a:buSzPts val="1000"/>
              <a:buFont typeface="Nunito Light"/>
              <a:buChar char="■"/>
              <a:defRPr/>
            </a:lvl3pPr>
            <a:lvl4pPr indent="-292100" lvl="3" marL="1828800" algn="l">
              <a:lnSpc>
                <a:spcPct val="115000"/>
              </a:lnSpc>
              <a:spcBef>
                <a:spcPts val="1600"/>
              </a:spcBef>
              <a:spcAft>
                <a:spcPts val="0"/>
              </a:spcAft>
              <a:buSzPts val="1000"/>
              <a:buFont typeface="Nunito Light"/>
              <a:buChar char="●"/>
              <a:defRPr/>
            </a:lvl4pPr>
            <a:lvl5pPr indent="-292100" lvl="4" marL="2286000" algn="l">
              <a:lnSpc>
                <a:spcPct val="115000"/>
              </a:lnSpc>
              <a:spcBef>
                <a:spcPts val="1600"/>
              </a:spcBef>
              <a:spcAft>
                <a:spcPts val="0"/>
              </a:spcAft>
              <a:buSzPts val="1000"/>
              <a:buFont typeface="Nunito Light"/>
              <a:buChar char="○"/>
              <a:defRPr/>
            </a:lvl5pPr>
            <a:lvl6pPr indent="-292100" lvl="5" marL="2743200" algn="l">
              <a:lnSpc>
                <a:spcPct val="115000"/>
              </a:lnSpc>
              <a:spcBef>
                <a:spcPts val="1600"/>
              </a:spcBef>
              <a:spcAft>
                <a:spcPts val="0"/>
              </a:spcAft>
              <a:buSzPts val="1000"/>
              <a:buFont typeface="Nunito Light"/>
              <a:buChar char="■"/>
              <a:defRPr/>
            </a:lvl6pPr>
            <a:lvl7pPr indent="-292100" lvl="6" marL="3200400" algn="l">
              <a:lnSpc>
                <a:spcPct val="115000"/>
              </a:lnSpc>
              <a:spcBef>
                <a:spcPts val="1600"/>
              </a:spcBef>
              <a:spcAft>
                <a:spcPts val="0"/>
              </a:spcAft>
              <a:buSzPts val="1000"/>
              <a:buFont typeface="Nunito Light"/>
              <a:buChar char="●"/>
              <a:defRPr/>
            </a:lvl7pPr>
            <a:lvl8pPr indent="-292100" lvl="7" marL="3657600" algn="l">
              <a:lnSpc>
                <a:spcPct val="115000"/>
              </a:lnSpc>
              <a:spcBef>
                <a:spcPts val="1600"/>
              </a:spcBef>
              <a:spcAft>
                <a:spcPts val="0"/>
              </a:spcAft>
              <a:buSzPts val="1000"/>
              <a:buFont typeface="Nunito Light"/>
              <a:buChar char="○"/>
              <a:defRPr/>
            </a:lvl8pPr>
            <a:lvl9pPr indent="-292100" lvl="8" marL="4114800" algn="l">
              <a:lnSpc>
                <a:spcPct val="115000"/>
              </a:lnSpc>
              <a:spcBef>
                <a:spcPts val="1600"/>
              </a:spcBef>
              <a:spcAft>
                <a:spcPts val="1600"/>
              </a:spcAft>
              <a:buSzPts val="1000"/>
              <a:buFont typeface="Nunito Light"/>
              <a:buChar char="■"/>
              <a:defRPr/>
            </a:lvl9pPr>
          </a:lstStyle>
          <a:p/>
        </p:txBody>
      </p:sp>
      <p:sp>
        <p:nvSpPr>
          <p:cNvPr id="416" name="Google Shape;416;g29c2bd4cd03_0_894"/>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417" name="Google Shape;417;g29c2bd4cd03_0_894"/>
          <p:cNvSpPr txBox="1"/>
          <p:nvPr>
            <p:ph idx="2" type="body"/>
          </p:nvPr>
        </p:nvSpPr>
        <p:spPr>
          <a:xfrm>
            <a:off x="4690125" y="2069712"/>
            <a:ext cx="3908700" cy="19155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accent3"/>
              </a:buClr>
              <a:buSzPts val="1200"/>
              <a:buChar char="●"/>
              <a:defRPr sz="1200"/>
            </a:lvl1pPr>
            <a:lvl2pPr indent="-292100" lvl="1" marL="914400" algn="l">
              <a:lnSpc>
                <a:spcPct val="115000"/>
              </a:lnSpc>
              <a:spcBef>
                <a:spcPts val="0"/>
              </a:spcBef>
              <a:spcAft>
                <a:spcPts val="0"/>
              </a:spcAft>
              <a:buClr>
                <a:schemeClr val="dk1"/>
              </a:buClr>
              <a:buSzPts val="1000"/>
              <a:buFont typeface="Nunito Light"/>
              <a:buChar char="○"/>
              <a:defRPr/>
            </a:lvl2pPr>
            <a:lvl3pPr indent="-292100" lvl="2" marL="1371600" algn="l">
              <a:lnSpc>
                <a:spcPct val="115000"/>
              </a:lnSpc>
              <a:spcBef>
                <a:spcPts val="1600"/>
              </a:spcBef>
              <a:spcAft>
                <a:spcPts val="0"/>
              </a:spcAft>
              <a:buClr>
                <a:schemeClr val="dk1"/>
              </a:buClr>
              <a:buSzPts val="1000"/>
              <a:buFont typeface="Nunito Light"/>
              <a:buChar char="■"/>
              <a:defRPr/>
            </a:lvl3pPr>
            <a:lvl4pPr indent="-292100" lvl="3" marL="1828800" algn="l">
              <a:lnSpc>
                <a:spcPct val="115000"/>
              </a:lnSpc>
              <a:spcBef>
                <a:spcPts val="1600"/>
              </a:spcBef>
              <a:spcAft>
                <a:spcPts val="0"/>
              </a:spcAft>
              <a:buClr>
                <a:schemeClr val="dk1"/>
              </a:buClr>
              <a:buSzPts val="1000"/>
              <a:buFont typeface="Nunito Light"/>
              <a:buChar char="●"/>
              <a:defRPr/>
            </a:lvl4pPr>
            <a:lvl5pPr indent="-292100" lvl="4" marL="2286000" algn="l">
              <a:lnSpc>
                <a:spcPct val="115000"/>
              </a:lnSpc>
              <a:spcBef>
                <a:spcPts val="1600"/>
              </a:spcBef>
              <a:spcAft>
                <a:spcPts val="0"/>
              </a:spcAft>
              <a:buClr>
                <a:schemeClr val="dk1"/>
              </a:buClr>
              <a:buSzPts val="1000"/>
              <a:buFont typeface="Nunito Light"/>
              <a:buChar char="○"/>
              <a:defRPr/>
            </a:lvl5pPr>
            <a:lvl6pPr indent="-292100" lvl="5" marL="2743200" algn="l">
              <a:lnSpc>
                <a:spcPct val="115000"/>
              </a:lnSpc>
              <a:spcBef>
                <a:spcPts val="1600"/>
              </a:spcBef>
              <a:spcAft>
                <a:spcPts val="0"/>
              </a:spcAft>
              <a:buClr>
                <a:schemeClr val="dk1"/>
              </a:buClr>
              <a:buSzPts val="1000"/>
              <a:buFont typeface="Nunito Light"/>
              <a:buChar char="■"/>
              <a:defRPr/>
            </a:lvl6pPr>
            <a:lvl7pPr indent="-292100" lvl="6" marL="3200400" algn="l">
              <a:lnSpc>
                <a:spcPct val="115000"/>
              </a:lnSpc>
              <a:spcBef>
                <a:spcPts val="1600"/>
              </a:spcBef>
              <a:spcAft>
                <a:spcPts val="0"/>
              </a:spcAft>
              <a:buClr>
                <a:schemeClr val="dk1"/>
              </a:buClr>
              <a:buSzPts val="1000"/>
              <a:buFont typeface="Nunito Light"/>
              <a:buChar char="●"/>
              <a:defRPr/>
            </a:lvl7pPr>
            <a:lvl8pPr indent="-292100" lvl="7" marL="3657600" algn="l">
              <a:lnSpc>
                <a:spcPct val="115000"/>
              </a:lnSpc>
              <a:spcBef>
                <a:spcPts val="1600"/>
              </a:spcBef>
              <a:spcAft>
                <a:spcPts val="0"/>
              </a:spcAft>
              <a:buClr>
                <a:schemeClr val="dk1"/>
              </a:buClr>
              <a:buSzPts val="1000"/>
              <a:buFont typeface="Nunito Light"/>
              <a:buChar char="○"/>
              <a:defRPr/>
            </a:lvl8pPr>
            <a:lvl9pPr indent="-292100" lvl="8" marL="4114800" algn="l">
              <a:lnSpc>
                <a:spcPct val="115000"/>
              </a:lnSpc>
              <a:spcBef>
                <a:spcPts val="1600"/>
              </a:spcBef>
              <a:spcAft>
                <a:spcPts val="1600"/>
              </a:spcAft>
              <a:buClr>
                <a:schemeClr val="dk1"/>
              </a:buClr>
              <a:buSzPts val="1000"/>
              <a:buFont typeface="Nunito Light"/>
              <a:buChar char="■"/>
              <a:defRPr/>
            </a:lvl9pPr>
          </a:lstStyle>
          <a:p/>
        </p:txBody>
      </p:sp>
      <p:sp>
        <p:nvSpPr>
          <p:cNvPr id="418" name="Google Shape;418;g29c2bd4cd03_0_894"/>
          <p:cNvSpPr/>
          <p:nvPr/>
        </p:nvSpPr>
        <p:spPr>
          <a:xfrm>
            <a:off x="8829925" y="1123700"/>
            <a:ext cx="108650" cy="108625"/>
          </a:xfrm>
          <a:custGeom>
            <a:rect b="b" l="l" r="r" t="t"/>
            <a:pathLst>
              <a:path extrusionOk="0" h="4345" w="4346">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g29c2bd4cd03_0_894"/>
          <p:cNvSpPr/>
          <p:nvPr/>
        </p:nvSpPr>
        <p:spPr>
          <a:xfrm>
            <a:off x="9156250" y="1340450"/>
            <a:ext cx="111450" cy="110975"/>
          </a:xfrm>
          <a:custGeom>
            <a:rect b="b" l="l" r="r" t="t"/>
            <a:pathLst>
              <a:path extrusionOk="0" h="4439" w="4458">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g29c2bd4cd03_0_894"/>
          <p:cNvSpPr/>
          <p:nvPr/>
        </p:nvSpPr>
        <p:spPr>
          <a:xfrm>
            <a:off x="5809850" y="214400"/>
            <a:ext cx="108625" cy="108625"/>
          </a:xfrm>
          <a:custGeom>
            <a:rect b="b" l="l" r="r" t="t"/>
            <a:pathLst>
              <a:path extrusionOk="0" h="4345" w="4345">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g29c2bd4cd03_0_894"/>
          <p:cNvSpPr/>
          <p:nvPr/>
        </p:nvSpPr>
        <p:spPr>
          <a:xfrm>
            <a:off x="7079800" y="420088"/>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g29c2bd4cd03_0_894"/>
          <p:cNvSpPr/>
          <p:nvPr/>
        </p:nvSpPr>
        <p:spPr>
          <a:xfrm>
            <a:off x="7952700" y="278513"/>
            <a:ext cx="44975" cy="44500"/>
          </a:xfrm>
          <a:custGeom>
            <a:rect b="b" l="l" r="r" t="t"/>
            <a:pathLst>
              <a:path extrusionOk="0" h="1780" w="1799">
                <a:moveTo>
                  <a:pt x="1" y="1"/>
                </a:moveTo>
                <a:lnTo>
                  <a:pt x="1" y="1780"/>
                </a:lnTo>
                <a:lnTo>
                  <a:pt x="1798" y="1780"/>
                </a:lnTo>
                <a:lnTo>
                  <a:pt x="1798"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g29c2bd4cd03_0_894"/>
          <p:cNvSpPr/>
          <p:nvPr/>
        </p:nvSpPr>
        <p:spPr>
          <a:xfrm>
            <a:off x="7372450" y="-69325"/>
            <a:ext cx="155925" cy="155925"/>
          </a:xfrm>
          <a:custGeom>
            <a:rect b="b" l="l" r="r" t="t"/>
            <a:pathLst>
              <a:path extrusionOk="0" h="6237" w="6237">
                <a:moveTo>
                  <a:pt x="0" y="0"/>
                </a:moveTo>
                <a:lnTo>
                  <a:pt x="0" y="6236"/>
                </a:lnTo>
                <a:lnTo>
                  <a:pt x="6236" y="6236"/>
                </a:lnTo>
                <a:lnTo>
                  <a:pt x="6236"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g29c2bd4cd03_0_894"/>
          <p:cNvSpPr/>
          <p:nvPr/>
        </p:nvSpPr>
        <p:spPr>
          <a:xfrm>
            <a:off x="8464275" y="355050"/>
            <a:ext cx="155925" cy="156400"/>
          </a:xfrm>
          <a:custGeom>
            <a:rect b="b" l="l" r="r" t="t"/>
            <a:pathLst>
              <a:path extrusionOk="0" h="6256" w="6237">
                <a:moveTo>
                  <a:pt x="1" y="1"/>
                </a:moveTo>
                <a:lnTo>
                  <a:pt x="1" y="6256"/>
                </a:lnTo>
                <a:lnTo>
                  <a:pt x="6237" y="6256"/>
                </a:lnTo>
                <a:lnTo>
                  <a:pt x="623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g29c2bd4cd03_0_894"/>
          <p:cNvSpPr/>
          <p:nvPr/>
        </p:nvSpPr>
        <p:spPr>
          <a:xfrm>
            <a:off x="7264275" y="607363"/>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g29c2bd4cd03_0_894"/>
          <p:cNvSpPr/>
          <p:nvPr/>
        </p:nvSpPr>
        <p:spPr>
          <a:xfrm>
            <a:off x="6298850" y="907625"/>
            <a:ext cx="155925" cy="155900"/>
          </a:xfrm>
          <a:custGeom>
            <a:rect b="b" l="l" r="r" t="t"/>
            <a:pathLst>
              <a:path extrusionOk="0" h="6236" w="6237">
                <a:moveTo>
                  <a:pt x="1" y="0"/>
                </a:moveTo>
                <a:lnTo>
                  <a:pt x="1" y="6236"/>
                </a:lnTo>
                <a:lnTo>
                  <a:pt x="6237" y="6236"/>
                </a:lnTo>
                <a:lnTo>
                  <a:pt x="6237"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g29c2bd4cd03_0_894"/>
          <p:cNvSpPr/>
          <p:nvPr/>
        </p:nvSpPr>
        <p:spPr>
          <a:xfrm>
            <a:off x="-83000" y="4540463"/>
            <a:ext cx="164825" cy="164375"/>
          </a:xfrm>
          <a:custGeom>
            <a:rect b="b" l="l" r="r" t="t"/>
            <a:pathLst>
              <a:path extrusionOk="0" h="6575" w="6593">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g29c2bd4cd03_0_894"/>
          <p:cNvSpPr/>
          <p:nvPr/>
        </p:nvSpPr>
        <p:spPr>
          <a:xfrm>
            <a:off x="101475" y="4727738"/>
            <a:ext cx="122675" cy="122675"/>
          </a:xfrm>
          <a:custGeom>
            <a:rect b="b" l="l" r="r" t="t"/>
            <a:pathLst>
              <a:path extrusionOk="0" h="4907" w="4907">
                <a:moveTo>
                  <a:pt x="0" y="1"/>
                </a:moveTo>
                <a:lnTo>
                  <a:pt x="0" y="4907"/>
                </a:lnTo>
                <a:lnTo>
                  <a:pt x="4907" y="4907"/>
                </a:lnTo>
                <a:lnTo>
                  <a:pt x="4907"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429" name="Shape 429"/>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30" name="Shape 430"/>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_COLUMN_TEXT_1">
    <p:spTree>
      <p:nvGrpSpPr>
        <p:cNvPr id="431" name="Shape 431"/>
        <p:cNvGrpSpPr/>
        <p:nvPr/>
      </p:nvGrpSpPr>
      <p:grpSpPr>
        <a:xfrm>
          <a:off x="0" y="0"/>
          <a:ext cx="0" cy="0"/>
          <a:chOff x="0" y="0"/>
          <a:chExt cx="0" cy="0"/>
        </a:xfrm>
      </p:grpSpPr>
      <p:sp>
        <p:nvSpPr>
          <p:cNvPr id="432" name="Google Shape;432;g29c2bd4cd03_0_91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33" name="Google Shape;433;g29c2bd4cd03_0_91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34" name="Google Shape;434;g29c2bd4cd03_0_9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435" name="Shape 435"/>
        <p:cNvGrpSpPr/>
        <p:nvPr/>
      </p:nvGrpSpPr>
      <p:grpSpPr>
        <a:xfrm>
          <a:off x="0" y="0"/>
          <a:ext cx="0" cy="0"/>
          <a:chOff x="0" y="0"/>
          <a:chExt cx="0" cy="0"/>
        </a:xfrm>
      </p:grpSpPr>
      <p:sp>
        <p:nvSpPr>
          <p:cNvPr id="436" name="Google Shape;436;g29c2bd4cd03_0_9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437" name="Google Shape;437;g29c2bd4cd03_0_9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7" name="Shape 57"/>
        <p:cNvGrpSpPr/>
        <p:nvPr/>
      </p:nvGrpSpPr>
      <p:grpSpPr>
        <a:xfrm>
          <a:off x="0" y="0"/>
          <a:ext cx="0" cy="0"/>
          <a:chOff x="0" y="0"/>
          <a:chExt cx="0" cy="0"/>
        </a:xfrm>
      </p:grpSpPr>
      <p:sp>
        <p:nvSpPr>
          <p:cNvPr id="58" name="Google Shape;58;g29c2bd4cd03_0_601"/>
          <p:cNvSpPr txBox="1"/>
          <p:nvPr>
            <p:ph type="title"/>
          </p:nvPr>
        </p:nvSpPr>
        <p:spPr>
          <a:xfrm>
            <a:off x="2037000" y="1496400"/>
            <a:ext cx="5070000" cy="2150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7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9" name="Google Shape;59;g29c2bd4cd03_0_601"/>
          <p:cNvSpPr/>
          <p:nvPr/>
        </p:nvSpPr>
        <p:spPr>
          <a:xfrm>
            <a:off x="1060456" y="1158638"/>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g29c2bd4cd03_0_601"/>
          <p:cNvSpPr/>
          <p:nvPr/>
        </p:nvSpPr>
        <p:spPr>
          <a:xfrm>
            <a:off x="779974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g29c2bd4cd03_0_601"/>
          <p:cNvSpPr/>
          <p:nvPr/>
        </p:nvSpPr>
        <p:spPr>
          <a:xfrm>
            <a:off x="5257933" y="2452405"/>
            <a:ext cx="57599" cy="57599"/>
          </a:xfrm>
          <a:custGeom>
            <a:rect b="b" l="l" r="r" t="t"/>
            <a:pathLst>
              <a:path extrusionOk="0" fill="none" h="2198" w="2198">
                <a:moveTo>
                  <a:pt x="1" y="1"/>
                </a:moveTo>
                <a:lnTo>
                  <a:pt x="2198" y="1"/>
                </a:lnTo>
                <a:lnTo>
                  <a:pt x="2198" y="2198"/>
                </a:lnTo>
                <a:lnTo>
                  <a:pt x="1" y="2198"/>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g29c2bd4cd03_0_601"/>
          <p:cNvSpPr/>
          <p:nvPr/>
        </p:nvSpPr>
        <p:spPr>
          <a:xfrm>
            <a:off x="275669" y="1557059"/>
            <a:ext cx="57834" cy="57599"/>
          </a:xfrm>
          <a:custGeom>
            <a:rect b="b" l="l" r="r" t="t"/>
            <a:pathLst>
              <a:path extrusionOk="0" fill="none" h="2198" w="2207">
                <a:moveTo>
                  <a:pt x="0" y="0"/>
                </a:moveTo>
                <a:lnTo>
                  <a:pt x="2207" y="0"/>
                </a:lnTo>
                <a:lnTo>
                  <a:pt x="2207" y="2197"/>
                </a:lnTo>
                <a:lnTo>
                  <a:pt x="0" y="2197"/>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29c2bd4cd03_0_601"/>
          <p:cNvSpPr/>
          <p:nvPr/>
        </p:nvSpPr>
        <p:spPr>
          <a:xfrm>
            <a:off x="2307882" y="3002386"/>
            <a:ext cx="104086" cy="104322"/>
          </a:xfrm>
          <a:custGeom>
            <a:rect b="b" l="l" r="r" t="t"/>
            <a:pathLst>
              <a:path extrusionOk="0" fill="none" h="3981" w="3972">
                <a:moveTo>
                  <a:pt x="1" y="1"/>
                </a:moveTo>
                <a:lnTo>
                  <a:pt x="3972" y="1"/>
                </a:lnTo>
                <a:lnTo>
                  <a:pt x="3972" y="3981"/>
                </a:lnTo>
                <a:lnTo>
                  <a:pt x="1" y="3981"/>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g29c2bd4cd03_0_601"/>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5" name="Google Shape;65;g29c2bd4cd03_0_601"/>
          <p:cNvGrpSpPr/>
          <p:nvPr/>
        </p:nvGrpSpPr>
        <p:grpSpPr>
          <a:xfrm>
            <a:off x="8263682" y="-434366"/>
            <a:ext cx="188886" cy="1181532"/>
            <a:chOff x="2877432" y="975334"/>
            <a:chExt cx="188886" cy="1181532"/>
          </a:xfrm>
        </p:grpSpPr>
        <p:sp>
          <p:nvSpPr>
            <p:cNvPr id="66" name="Google Shape;66;g29c2bd4cd03_0_601"/>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g29c2bd4cd03_0_601"/>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g29c2bd4cd03_0_601"/>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 name="Google Shape;69;g29c2bd4cd03_0_601"/>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g29c2bd4cd03_0_601"/>
          <p:cNvSpPr/>
          <p:nvPr/>
        </p:nvSpPr>
        <p:spPr>
          <a:xfrm>
            <a:off x="6293004" y="835609"/>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g29c2bd4cd03_0_601"/>
          <p:cNvSpPr/>
          <p:nvPr/>
        </p:nvSpPr>
        <p:spPr>
          <a:xfrm>
            <a:off x="1778504" y="2156778"/>
            <a:ext cx="119993" cy="119966"/>
          </a:xfrm>
          <a:custGeom>
            <a:rect b="b" l="l" r="r" t="t"/>
            <a:pathLst>
              <a:path extrusionOk="0" h="4578" w="4579">
                <a:moveTo>
                  <a:pt x="1" y="0"/>
                </a:moveTo>
                <a:lnTo>
                  <a:pt x="1" y="4578"/>
                </a:lnTo>
                <a:lnTo>
                  <a:pt x="4578" y="4578"/>
                </a:lnTo>
                <a:lnTo>
                  <a:pt x="457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 name="Google Shape;72;g29c2bd4cd03_0_601"/>
          <p:cNvGrpSpPr/>
          <p:nvPr/>
        </p:nvGrpSpPr>
        <p:grpSpPr>
          <a:xfrm>
            <a:off x="3090746" y="-533657"/>
            <a:ext cx="98059" cy="1147595"/>
            <a:chOff x="3347921" y="16006"/>
            <a:chExt cx="98059" cy="1147595"/>
          </a:xfrm>
        </p:grpSpPr>
        <p:sp>
          <p:nvSpPr>
            <p:cNvPr id="73" name="Google Shape;73;g29c2bd4cd03_0_601"/>
            <p:cNvSpPr/>
            <p:nvPr/>
          </p:nvSpPr>
          <p:spPr>
            <a:xfrm>
              <a:off x="3347921" y="1065280"/>
              <a:ext cx="98059" cy="98321"/>
            </a:xfrm>
            <a:custGeom>
              <a:rect b="b" l="l" r="r" t="t"/>
              <a:pathLst>
                <a:path extrusionOk="0" fill="none" h="3752" w="3742">
                  <a:moveTo>
                    <a:pt x="0" y="1"/>
                  </a:moveTo>
                  <a:lnTo>
                    <a:pt x="3741" y="1"/>
                  </a:lnTo>
                  <a:lnTo>
                    <a:pt x="3741" y="3751"/>
                  </a:lnTo>
                  <a:lnTo>
                    <a:pt x="0" y="3751"/>
                  </a:lnTo>
                  <a:close/>
                </a:path>
              </a:pathLst>
            </a:custGeom>
            <a:noFill/>
            <a:ln cap="flat" cmpd="sng" w="9525">
              <a:solidFill>
                <a:srgbClr val="E898A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g29c2bd4cd03_0_601"/>
            <p:cNvSpPr/>
            <p:nvPr/>
          </p:nvSpPr>
          <p:spPr>
            <a:xfrm>
              <a:off x="3392705" y="16006"/>
              <a:ext cx="8464" cy="894665"/>
            </a:xfrm>
            <a:custGeom>
              <a:rect b="b" l="l" r="r" t="t"/>
              <a:pathLst>
                <a:path extrusionOk="0" h="34141" w="323">
                  <a:moveTo>
                    <a:pt x="157" y="1"/>
                  </a:moveTo>
                  <a:lnTo>
                    <a:pt x="1" y="34141"/>
                  </a:lnTo>
                  <a:lnTo>
                    <a:pt x="323" y="34141"/>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g29c2bd4cd03_0_601"/>
          <p:cNvGrpSpPr/>
          <p:nvPr/>
        </p:nvGrpSpPr>
        <p:grpSpPr>
          <a:xfrm>
            <a:off x="4892771" y="-340112"/>
            <a:ext cx="121172" cy="760495"/>
            <a:chOff x="5245196" y="3136513"/>
            <a:chExt cx="121172" cy="760495"/>
          </a:xfrm>
        </p:grpSpPr>
        <p:sp>
          <p:nvSpPr>
            <p:cNvPr id="76" name="Google Shape;76;g29c2bd4cd03_0_60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g29c2bd4cd03_0_60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g29c2bd4cd03_0_601"/>
          <p:cNvGrpSpPr/>
          <p:nvPr/>
        </p:nvGrpSpPr>
        <p:grpSpPr>
          <a:xfrm>
            <a:off x="6967836" y="85439"/>
            <a:ext cx="133252" cy="1952377"/>
            <a:chOff x="6780548" y="337714"/>
            <a:chExt cx="133252" cy="1952377"/>
          </a:xfrm>
        </p:grpSpPr>
        <p:sp>
          <p:nvSpPr>
            <p:cNvPr id="79" name="Google Shape;79;g29c2bd4cd03_0_601"/>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29c2bd4cd03_0_601"/>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 name="Google Shape;81;g29c2bd4cd03_0_601"/>
          <p:cNvGrpSpPr/>
          <p:nvPr/>
        </p:nvGrpSpPr>
        <p:grpSpPr>
          <a:xfrm>
            <a:off x="250617" y="2402301"/>
            <a:ext cx="188650" cy="2468355"/>
            <a:chOff x="250617" y="2402301"/>
            <a:chExt cx="188650" cy="2468355"/>
          </a:xfrm>
        </p:grpSpPr>
        <p:sp>
          <p:nvSpPr>
            <p:cNvPr id="82" name="Google Shape;82;g29c2bd4cd03_0_601"/>
            <p:cNvSpPr/>
            <p:nvPr/>
          </p:nvSpPr>
          <p:spPr>
            <a:xfrm>
              <a:off x="250617" y="4681770"/>
              <a:ext cx="188650" cy="188886"/>
            </a:xfrm>
            <a:custGeom>
              <a:rect b="b" l="l" r="r" t="t"/>
              <a:pathLst>
                <a:path extrusionOk="0" fill="none" h="7208" w="7199">
                  <a:moveTo>
                    <a:pt x="0" y="1"/>
                  </a:moveTo>
                  <a:lnTo>
                    <a:pt x="7198" y="1"/>
                  </a:lnTo>
                  <a:lnTo>
                    <a:pt x="7198" y="7207"/>
                  </a:lnTo>
                  <a:lnTo>
                    <a:pt x="0" y="7207"/>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29c2bd4cd03_0_601"/>
            <p:cNvSpPr/>
            <p:nvPr/>
          </p:nvSpPr>
          <p:spPr>
            <a:xfrm>
              <a:off x="278316" y="4166291"/>
              <a:ext cx="133226" cy="133226"/>
            </a:xfrm>
            <a:custGeom>
              <a:rect b="b" l="l" r="r" t="t"/>
              <a:pathLst>
                <a:path extrusionOk="0" fill="none" h="5084" w="5084">
                  <a:moveTo>
                    <a:pt x="1" y="0"/>
                  </a:moveTo>
                  <a:lnTo>
                    <a:pt x="5084" y="0"/>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29c2bd4cd03_0_601"/>
            <p:cNvSpPr/>
            <p:nvPr/>
          </p:nvSpPr>
          <p:spPr>
            <a:xfrm>
              <a:off x="304573" y="3689098"/>
              <a:ext cx="80476" cy="80476"/>
            </a:xfrm>
            <a:custGeom>
              <a:rect b="b" l="l" r="r" t="t"/>
              <a:pathLst>
                <a:path extrusionOk="0" fill="none" h="3071" w="3071">
                  <a:moveTo>
                    <a:pt x="1" y="0"/>
                  </a:moveTo>
                  <a:lnTo>
                    <a:pt x="3071" y="0"/>
                  </a:lnTo>
                  <a:lnTo>
                    <a:pt x="3071" y="3071"/>
                  </a:lnTo>
                  <a:lnTo>
                    <a:pt x="1" y="3071"/>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29c2bd4cd03_0_601"/>
            <p:cNvSpPr/>
            <p:nvPr/>
          </p:nvSpPr>
          <p:spPr>
            <a:xfrm>
              <a:off x="340710" y="2402301"/>
              <a:ext cx="8464" cy="1011487"/>
            </a:xfrm>
            <a:custGeom>
              <a:rect b="b" l="l" r="r" t="t"/>
              <a:pathLst>
                <a:path extrusionOk="0" h="38599" w="323">
                  <a:moveTo>
                    <a:pt x="157" y="1"/>
                  </a:moveTo>
                  <a:lnTo>
                    <a:pt x="0" y="38599"/>
                  </a:lnTo>
                  <a:lnTo>
                    <a:pt x="322" y="38599"/>
                  </a:lnTo>
                  <a:lnTo>
                    <a:pt x="157"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 name="Google Shape;86;g29c2bd4cd03_0_601"/>
          <p:cNvGrpSpPr/>
          <p:nvPr/>
        </p:nvGrpSpPr>
        <p:grpSpPr>
          <a:xfrm>
            <a:off x="982417" y="1695096"/>
            <a:ext cx="199237" cy="2828935"/>
            <a:chOff x="1608717" y="1280046"/>
            <a:chExt cx="199237" cy="2828935"/>
          </a:xfrm>
        </p:grpSpPr>
        <p:sp>
          <p:nvSpPr>
            <p:cNvPr id="87" name="Google Shape;87;g29c2bd4cd03_0_601"/>
            <p:cNvSpPr/>
            <p:nvPr/>
          </p:nvSpPr>
          <p:spPr>
            <a:xfrm>
              <a:off x="1608717" y="3909744"/>
              <a:ext cx="199237" cy="199237"/>
            </a:xfrm>
            <a:custGeom>
              <a:rect b="b" l="l" r="r" t="t"/>
              <a:pathLst>
                <a:path extrusionOk="0" h="7603" w="7603">
                  <a:moveTo>
                    <a:pt x="0" y="1"/>
                  </a:moveTo>
                  <a:lnTo>
                    <a:pt x="0" y="7602"/>
                  </a:lnTo>
                  <a:lnTo>
                    <a:pt x="7602" y="7602"/>
                  </a:lnTo>
                  <a:lnTo>
                    <a:pt x="760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g29c2bd4cd03_0_601"/>
            <p:cNvSpPr/>
            <p:nvPr/>
          </p:nvSpPr>
          <p:spPr>
            <a:xfrm>
              <a:off x="1656175" y="3269477"/>
              <a:ext cx="104086" cy="104086"/>
            </a:xfrm>
            <a:custGeom>
              <a:rect b="b" l="l" r="r" t="t"/>
              <a:pathLst>
                <a:path extrusionOk="0" h="3972" w="3972">
                  <a:moveTo>
                    <a:pt x="0" y="1"/>
                  </a:moveTo>
                  <a:lnTo>
                    <a:pt x="0" y="3972"/>
                  </a:lnTo>
                  <a:lnTo>
                    <a:pt x="3971" y="3972"/>
                  </a:lnTo>
                  <a:lnTo>
                    <a:pt x="3971"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g29c2bd4cd03_0_601"/>
            <p:cNvSpPr/>
            <p:nvPr/>
          </p:nvSpPr>
          <p:spPr>
            <a:xfrm>
              <a:off x="1704104" y="1280046"/>
              <a:ext cx="8464" cy="1794099"/>
            </a:xfrm>
            <a:custGeom>
              <a:rect b="b" l="l" r="r" t="t"/>
              <a:pathLst>
                <a:path extrusionOk="0" h="68464" w="323">
                  <a:moveTo>
                    <a:pt x="157" y="0"/>
                  </a:moveTo>
                  <a:lnTo>
                    <a:pt x="0" y="68464"/>
                  </a:lnTo>
                  <a:lnTo>
                    <a:pt x="322" y="68464"/>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 name="Google Shape;90;g29c2bd4cd03_0_601"/>
          <p:cNvSpPr/>
          <p:nvPr/>
        </p:nvSpPr>
        <p:spPr>
          <a:xfrm>
            <a:off x="646863" y="21446"/>
            <a:ext cx="8464" cy="1689069"/>
          </a:xfrm>
          <a:custGeom>
            <a:rect b="b" l="l" r="r" t="t"/>
            <a:pathLst>
              <a:path extrusionOk="0" h="64456" w="323">
                <a:moveTo>
                  <a:pt x="166" y="0"/>
                </a:moveTo>
                <a:lnTo>
                  <a:pt x="1" y="64456"/>
                </a:lnTo>
                <a:lnTo>
                  <a:pt x="322" y="64456"/>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1" name="Google Shape;91;g29c2bd4cd03_0_601"/>
          <p:cNvGrpSpPr/>
          <p:nvPr/>
        </p:nvGrpSpPr>
        <p:grpSpPr>
          <a:xfrm>
            <a:off x="2038689" y="173907"/>
            <a:ext cx="57599" cy="831799"/>
            <a:chOff x="2038689" y="173907"/>
            <a:chExt cx="57599" cy="831799"/>
          </a:xfrm>
        </p:grpSpPr>
        <p:sp>
          <p:nvSpPr>
            <p:cNvPr id="92" name="Google Shape;92;g29c2bd4cd03_0_601"/>
            <p:cNvSpPr/>
            <p:nvPr/>
          </p:nvSpPr>
          <p:spPr>
            <a:xfrm>
              <a:off x="2038689" y="947872"/>
              <a:ext cx="57599" cy="57834"/>
            </a:xfrm>
            <a:custGeom>
              <a:rect b="b" l="l" r="r" t="t"/>
              <a:pathLst>
                <a:path extrusionOk="0" fill="none" h="2207" w="2198">
                  <a:moveTo>
                    <a:pt x="1" y="0"/>
                  </a:moveTo>
                  <a:lnTo>
                    <a:pt x="2197" y="0"/>
                  </a:lnTo>
                  <a:lnTo>
                    <a:pt x="2197" y="2206"/>
                  </a:lnTo>
                  <a:lnTo>
                    <a:pt x="1" y="2206"/>
                  </a:lnTo>
                  <a:close/>
                </a:path>
              </a:pathLst>
            </a:custGeom>
            <a:noFill/>
            <a:ln cap="flat" cmpd="sng" w="9525">
              <a:solidFill>
                <a:srgbClr val="00CFCC"/>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g29c2bd4cd03_0_601"/>
            <p:cNvSpPr/>
            <p:nvPr/>
          </p:nvSpPr>
          <p:spPr>
            <a:xfrm>
              <a:off x="2063269" y="173907"/>
              <a:ext cx="8438" cy="692074"/>
            </a:xfrm>
            <a:custGeom>
              <a:rect b="b" l="l" r="r" t="t"/>
              <a:pathLst>
                <a:path extrusionOk="0" h="26410" w="322">
                  <a:moveTo>
                    <a:pt x="166" y="1"/>
                  </a:moveTo>
                  <a:lnTo>
                    <a:pt x="0" y="26410"/>
                  </a:lnTo>
                  <a:lnTo>
                    <a:pt x="322" y="26410"/>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 name="Google Shape;94;g29c2bd4cd03_0_601"/>
          <p:cNvGrpSpPr/>
          <p:nvPr/>
        </p:nvGrpSpPr>
        <p:grpSpPr>
          <a:xfrm>
            <a:off x="8008096" y="2108910"/>
            <a:ext cx="199001" cy="2139770"/>
            <a:chOff x="8008096" y="2108910"/>
            <a:chExt cx="199001" cy="2139770"/>
          </a:xfrm>
        </p:grpSpPr>
        <p:sp>
          <p:nvSpPr>
            <p:cNvPr id="95" name="Google Shape;95;g29c2bd4cd03_0_601"/>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g29c2bd4cd03_0_601"/>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 name="Google Shape;97;g29c2bd4cd03_0_601"/>
          <p:cNvSpPr/>
          <p:nvPr/>
        </p:nvSpPr>
        <p:spPr>
          <a:xfrm>
            <a:off x="2702019" y="1158651"/>
            <a:ext cx="121198" cy="121434"/>
          </a:xfrm>
          <a:custGeom>
            <a:rect b="b" l="l" r="r" t="t"/>
            <a:pathLst>
              <a:path extrusionOk="0" h="4634" w="4625">
                <a:moveTo>
                  <a:pt x="1" y="0"/>
                </a:moveTo>
                <a:lnTo>
                  <a:pt x="1" y="4633"/>
                </a:lnTo>
                <a:lnTo>
                  <a:pt x="4625" y="4633"/>
                </a:lnTo>
                <a:lnTo>
                  <a:pt x="4625" y="0"/>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8" name="Google Shape;98;g29c2bd4cd03_0_601"/>
          <p:cNvGrpSpPr/>
          <p:nvPr/>
        </p:nvGrpSpPr>
        <p:grpSpPr>
          <a:xfrm>
            <a:off x="4095146" y="-859690"/>
            <a:ext cx="199001" cy="2139770"/>
            <a:chOff x="8008096" y="2108910"/>
            <a:chExt cx="199001" cy="2139770"/>
          </a:xfrm>
        </p:grpSpPr>
        <p:sp>
          <p:nvSpPr>
            <p:cNvPr id="99" name="Google Shape;99;g29c2bd4cd03_0_601"/>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g29c2bd4cd03_0_601"/>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 name="Google Shape;101;g29c2bd4cd03_0_601"/>
          <p:cNvGrpSpPr/>
          <p:nvPr/>
        </p:nvGrpSpPr>
        <p:grpSpPr>
          <a:xfrm>
            <a:off x="6333286" y="3704939"/>
            <a:ext cx="133252" cy="1952377"/>
            <a:chOff x="6780548" y="337714"/>
            <a:chExt cx="133252" cy="1952377"/>
          </a:xfrm>
        </p:grpSpPr>
        <p:sp>
          <p:nvSpPr>
            <p:cNvPr id="102" name="Google Shape;102;g29c2bd4cd03_0_601"/>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g29c2bd4cd03_0_601"/>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 name="Google Shape;104;g29c2bd4cd03_0_601"/>
          <p:cNvGrpSpPr/>
          <p:nvPr/>
        </p:nvGrpSpPr>
        <p:grpSpPr>
          <a:xfrm>
            <a:off x="2702021" y="3612763"/>
            <a:ext cx="121172" cy="760495"/>
            <a:chOff x="5245196" y="3136513"/>
            <a:chExt cx="121172" cy="760495"/>
          </a:xfrm>
        </p:grpSpPr>
        <p:sp>
          <p:nvSpPr>
            <p:cNvPr id="105" name="Google Shape;105;g29c2bd4cd03_0_601"/>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g29c2bd4cd03_0_601"/>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7" name="Google Shape;107;g29c2bd4cd03_0_601"/>
          <p:cNvSpPr/>
          <p:nvPr/>
        </p:nvSpPr>
        <p:spPr>
          <a:xfrm>
            <a:off x="5539523" y="4516718"/>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29c2bd4cd03_0_601"/>
          <p:cNvSpPr/>
          <p:nvPr/>
        </p:nvSpPr>
        <p:spPr>
          <a:xfrm>
            <a:off x="6994217" y="3378784"/>
            <a:ext cx="80476" cy="80476"/>
          </a:xfrm>
          <a:custGeom>
            <a:rect b="b" l="l" r="r" t="t"/>
            <a:pathLst>
              <a:path extrusionOk="0" h="3071" w="3071">
                <a:moveTo>
                  <a:pt x="1" y="1"/>
                </a:moveTo>
                <a:lnTo>
                  <a:pt x="1" y="3071"/>
                </a:lnTo>
                <a:lnTo>
                  <a:pt x="3071" y="3071"/>
                </a:lnTo>
                <a:lnTo>
                  <a:pt x="3071" y="1"/>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9" name="Shape 109"/>
        <p:cNvGrpSpPr/>
        <p:nvPr/>
      </p:nvGrpSpPr>
      <p:grpSpPr>
        <a:xfrm>
          <a:off x="0" y="0"/>
          <a:ext cx="0" cy="0"/>
          <a:chOff x="0" y="0"/>
          <a:chExt cx="0" cy="0"/>
        </a:xfrm>
      </p:grpSpPr>
      <p:sp>
        <p:nvSpPr>
          <p:cNvPr id="110" name="Google Shape;110;g29c2bd4cd03_0_577"/>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11" name="Google Shape;111;g29c2bd4cd03_0_577"/>
          <p:cNvSpPr/>
          <p:nvPr/>
        </p:nvSpPr>
        <p:spPr>
          <a:xfrm>
            <a:off x="7573050" y="27737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g29c2bd4cd03_0_577"/>
          <p:cNvSpPr/>
          <p:nvPr/>
        </p:nvSpPr>
        <p:spPr>
          <a:xfrm>
            <a:off x="8985850" y="4116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g29c2bd4cd03_0_577"/>
          <p:cNvSpPr/>
          <p:nvPr/>
        </p:nvSpPr>
        <p:spPr>
          <a:xfrm>
            <a:off x="8359450" y="5558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g29c2bd4cd03_0_577"/>
          <p:cNvSpPr/>
          <p:nvPr/>
        </p:nvSpPr>
        <p:spPr>
          <a:xfrm>
            <a:off x="9122100" y="7342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g29c2bd4cd03_0_577"/>
          <p:cNvSpPr/>
          <p:nvPr/>
        </p:nvSpPr>
        <p:spPr>
          <a:xfrm>
            <a:off x="8798600" y="108865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g29c2bd4cd03_0_577"/>
          <p:cNvSpPr/>
          <p:nvPr/>
        </p:nvSpPr>
        <p:spPr>
          <a:xfrm>
            <a:off x="6099342" y="-150600"/>
            <a:ext cx="96045" cy="95462"/>
          </a:xfrm>
          <a:custGeom>
            <a:rect b="b" l="l" r="r" t="t"/>
            <a:pathLst>
              <a:path extrusionOk="0" h="3109" w="3128">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g29c2bd4cd03_0_577"/>
          <p:cNvSpPr/>
          <p:nvPr/>
        </p:nvSpPr>
        <p:spPr>
          <a:xfrm>
            <a:off x="6702523" y="444536"/>
            <a:ext cx="95493" cy="95462"/>
          </a:xfrm>
          <a:custGeom>
            <a:rect b="b" l="l" r="r" t="t"/>
            <a:pathLst>
              <a:path extrusionOk="0" h="3109" w="311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g29c2bd4cd03_0_577"/>
          <p:cNvSpPr/>
          <p:nvPr/>
        </p:nvSpPr>
        <p:spPr>
          <a:xfrm>
            <a:off x="5904975" y="143222"/>
            <a:ext cx="82259" cy="82259"/>
          </a:xfrm>
          <a:custGeom>
            <a:rect b="b" l="l" r="r" t="t"/>
            <a:pathLst>
              <a:path extrusionOk="0" h="2679" w="2679">
                <a:moveTo>
                  <a:pt x="1" y="1"/>
                </a:moveTo>
                <a:lnTo>
                  <a:pt x="1" y="2679"/>
                </a:lnTo>
                <a:lnTo>
                  <a:pt x="2679" y="2679"/>
                </a:lnTo>
                <a:lnTo>
                  <a:pt x="2679"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g29c2bd4cd03_0_577"/>
          <p:cNvSpPr/>
          <p:nvPr/>
        </p:nvSpPr>
        <p:spPr>
          <a:xfrm>
            <a:off x="303600" y="4401725"/>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g29c2bd4cd03_0_577"/>
          <p:cNvSpPr/>
          <p:nvPr/>
        </p:nvSpPr>
        <p:spPr>
          <a:xfrm>
            <a:off x="564075" y="4753900"/>
            <a:ext cx="155925" cy="156375"/>
          </a:xfrm>
          <a:custGeom>
            <a:rect b="b" l="l" r="r" t="t"/>
            <a:pathLst>
              <a:path extrusionOk="0" h="6255" w="6237">
                <a:moveTo>
                  <a:pt x="0" y="0"/>
                </a:moveTo>
                <a:lnTo>
                  <a:pt x="0" y="6255"/>
                </a:lnTo>
                <a:lnTo>
                  <a:pt x="6236" y="6255"/>
                </a:lnTo>
                <a:lnTo>
                  <a:pt x="6236"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1" name="Shape 121"/>
        <p:cNvGrpSpPr/>
        <p:nvPr/>
      </p:nvGrpSpPr>
      <p:grpSpPr>
        <a:xfrm>
          <a:off x="0" y="0"/>
          <a:ext cx="0" cy="0"/>
          <a:chOff x="0" y="0"/>
          <a:chExt cx="0" cy="0"/>
        </a:xfrm>
      </p:grpSpPr>
      <p:sp>
        <p:nvSpPr>
          <p:cNvPr id="122" name="Google Shape;122;g29c2bd4cd03_0_589"/>
          <p:cNvSpPr txBox="1"/>
          <p:nvPr>
            <p:ph idx="1" type="body"/>
          </p:nvPr>
        </p:nvSpPr>
        <p:spPr>
          <a:xfrm>
            <a:off x="618306" y="2199025"/>
            <a:ext cx="1905900" cy="1296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6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23" name="Google Shape;123;g29c2bd4cd03_0_589"/>
          <p:cNvSpPr txBox="1"/>
          <p:nvPr>
            <p:ph type="ctrTitle"/>
          </p:nvPr>
        </p:nvSpPr>
        <p:spPr>
          <a:xfrm>
            <a:off x="618825" y="411675"/>
            <a:ext cx="47277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24" name="Google Shape;124;g29c2bd4cd03_0_589"/>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g29c2bd4cd03_0_589"/>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g29c2bd4cd03_0_589"/>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g29c2bd4cd03_0_589"/>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8" name="Google Shape;128;g29c2bd4cd03_0_589"/>
          <p:cNvGrpSpPr/>
          <p:nvPr/>
        </p:nvGrpSpPr>
        <p:grpSpPr>
          <a:xfrm>
            <a:off x="6626134" y="-164562"/>
            <a:ext cx="121172" cy="760495"/>
            <a:chOff x="5245196" y="3136513"/>
            <a:chExt cx="121172" cy="760495"/>
          </a:xfrm>
        </p:grpSpPr>
        <p:sp>
          <p:nvSpPr>
            <p:cNvPr id="129" name="Google Shape;129;g29c2bd4cd03_0_589"/>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g29c2bd4cd03_0_589"/>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g29c2bd4cd03_0_589"/>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g29c2bd4cd03_0_589"/>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3" name="Shape 133"/>
        <p:cNvGrpSpPr/>
        <p:nvPr/>
      </p:nvGrpSpPr>
      <p:grpSpPr>
        <a:xfrm>
          <a:off x="0" y="0"/>
          <a:ext cx="0" cy="0"/>
          <a:chOff x="0" y="0"/>
          <a:chExt cx="0" cy="0"/>
        </a:xfrm>
      </p:grpSpPr>
      <p:sp>
        <p:nvSpPr>
          <p:cNvPr id="134" name="Google Shape;134;g29c2bd4cd03_0_562"/>
          <p:cNvSpPr txBox="1"/>
          <p:nvPr>
            <p:ph type="ctrTitle"/>
          </p:nvPr>
        </p:nvSpPr>
        <p:spPr>
          <a:xfrm>
            <a:off x="923625" y="1196026"/>
            <a:ext cx="982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1800"/>
              <a:buFont typeface="Fira Sans Condensed Medium"/>
              <a:buNone/>
              <a:defRPr sz="24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35" name="Google Shape;135;g29c2bd4cd03_0_562"/>
          <p:cNvSpPr txBox="1"/>
          <p:nvPr>
            <p:ph idx="1" type="subTitle"/>
          </p:nvPr>
        </p:nvSpPr>
        <p:spPr>
          <a:xfrm>
            <a:off x="923637" y="1684093"/>
            <a:ext cx="2620500" cy="111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36" name="Google Shape;136;g29c2bd4cd03_0_562"/>
          <p:cNvSpPr txBox="1"/>
          <p:nvPr>
            <p:ph idx="2" type="ctrTitle"/>
          </p:nvPr>
        </p:nvSpPr>
        <p:spPr>
          <a:xfrm>
            <a:off x="7050379" y="1196025"/>
            <a:ext cx="1137300" cy="5778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rgbClr val="000000"/>
              </a:buClr>
              <a:buSzPts val="1800"/>
              <a:buFont typeface="Fira Sans Condensed Medium"/>
              <a:buNone/>
              <a:defRPr sz="24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p:txBody>
      </p:sp>
      <p:sp>
        <p:nvSpPr>
          <p:cNvPr id="137" name="Google Shape;137;g29c2bd4cd03_0_562"/>
          <p:cNvSpPr txBox="1"/>
          <p:nvPr>
            <p:ph idx="3" type="subTitle"/>
          </p:nvPr>
        </p:nvSpPr>
        <p:spPr>
          <a:xfrm>
            <a:off x="5450166" y="1684093"/>
            <a:ext cx="2737500" cy="1112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p:txBody>
      </p:sp>
      <p:sp>
        <p:nvSpPr>
          <p:cNvPr id="138" name="Google Shape;138;g29c2bd4cd03_0_562"/>
          <p:cNvSpPr txBox="1"/>
          <p:nvPr>
            <p:ph idx="4" type="ctrTitle"/>
          </p:nvPr>
        </p:nvSpPr>
        <p:spPr>
          <a:xfrm>
            <a:off x="618825" y="411675"/>
            <a:ext cx="4618200" cy="577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p:txBody>
      </p:sp>
      <p:sp>
        <p:nvSpPr>
          <p:cNvPr id="139" name="Google Shape;139;g29c2bd4cd03_0_562"/>
          <p:cNvSpPr/>
          <p:nvPr/>
        </p:nvSpPr>
        <p:spPr>
          <a:xfrm>
            <a:off x="7131388" y="365350"/>
            <a:ext cx="167150" cy="167150"/>
          </a:xfrm>
          <a:custGeom>
            <a:rect b="b" l="l" r="r" t="t"/>
            <a:pathLst>
              <a:path extrusionOk="0" h="6686" w="6686">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g29c2bd4cd03_0_562"/>
          <p:cNvSpPr/>
          <p:nvPr/>
        </p:nvSpPr>
        <p:spPr>
          <a:xfrm>
            <a:off x="8403188" y="218375"/>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g29c2bd4cd03_0_562"/>
          <p:cNvSpPr/>
          <p:nvPr/>
        </p:nvSpPr>
        <p:spPr>
          <a:xfrm>
            <a:off x="7776788" y="362575"/>
            <a:ext cx="52475" cy="52450"/>
          </a:xfrm>
          <a:custGeom>
            <a:rect b="b" l="l" r="r" t="t"/>
            <a:pathLst>
              <a:path extrusionOk="0" h="2098" w="2099">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g29c2bd4cd03_0_562"/>
          <p:cNvSpPr/>
          <p:nvPr/>
        </p:nvSpPr>
        <p:spPr>
          <a:xfrm>
            <a:off x="8539438" y="540950"/>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3" name="Google Shape;143;g29c2bd4cd03_0_562"/>
          <p:cNvGrpSpPr/>
          <p:nvPr/>
        </p:nvGrpSpPr>
        <p:grpSpPr>
          <a:xfrm>
            <a:off x="6626134" y="-164562"/>
            <a:ext cx="121172" cy="760495"/>
            <a:chOff x="5245196" y="3136513"/>
            <a:chExt cx="121172" cy="760495"/>
          </a:xfrm>
        </p:grpSpPr>
        <p:sp>
          <p:nvSpPr>
            <p:cNvPr id="144" name="Google Shape;144;g29c2bd4cd03_0_562"/>
            <p:cNvSpPr/>
            <p:nvPr/>
          </p:nvSpPr>
          <p:spPr>
            <a:xfrm>
              <a:off x="5245196" y="3775810"/>
              <a:ext cx="121172" cy="121198"/>
            </a:xfrm>
            <a:custGeom>
              <a:rect b="b" l="l" r="r" t="t"/>
              <a:pathLst>
                <a:path extrusionOk="0" h="4625" w="4624">
                  <a:moveTo>
                    <a:pt x="0" y="1"/>
                  </a:moveTo>
                  <a:lnTo>
                    <a:pt x="0" y="4624"/>
                  </a:lnTo>
                  <a:lnTo>
                    <a:pt x="4624" y="4624"/>
                  </a:lnTo>
                  <a:lnTo>
                    <a:pt x="4624"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g29c2bd4cd03_0_562"/>
            <p:cNvSpPr/>
            <p:nvPr/>
          </p:nvSpPr>
          <p:spPr>
            <a:xfrm>
              <a:off x="5309007" y="3136513"/>
              <a:ext cx="8464" cy="554288"/>
            </a:xfrm>
            <a:custGeom>
              <a:rect b="b" l="l" r="r" t="t"/>
              <a:pathLst>
                <a:path extrusionOk="0" h="21152" w="323">
                  <a:moveTo>
                    <a:pt x="166" y="1"/>
                  </a:moveTo>
                  <a:lnTo>
                    <a:pt x="0" y="21152"/>
                  </a:lnTo>
                  <a:lnTo>
                    <a:pt x="322" y="21152"/>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6" name="Google Shape;146;g29c2bd4cd03_0_562"/>
          <p:cNvSpPr/>
          <p:nvPr/>
        </p:nvSpPr>
        <p:spPr>
          <a:xfrm>
            <a:off x="318213" y="4418900"/>
            <a:ext cx="108650" cy="108650"/>
          </a:xfrm>
          <a:custGeom>
            <a:rect b="b" l="l" r="r" t="t"/>
            <a:pathLst>
              <a:path extrusionOk="0" h="4346" w="4346">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g29c2bd4cd03_0_562"/>
          <p:cNvSpPr/>
          <p:nvPr/>
        </p:nvSpPr>
        <p:spPr>
          <a:xfrm>
            <a:off x="454463" y="4741475"/>
            <a:ext cx="164350" cy="164350"/>
          </a:xfrm>
          <a:custGeom>
            <a:rect b="b" l="l" r="r" t="t"/>
            <a:pathLst>
              <a:path extrusionOk="0" h="6574" w="6574">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8" name="Shape 148"/>
        <p:cNvGrpSpPr/>
        <p:nvPr/>
      </p:nvGrpSpPr>
      <p:grpSpPr>
        <a:xfrm>
          <a:off x="0" y="0"/>
          <a:ext cx="0" cy="0"/>
          <a:chOff x="0" y="0"/>
          <a:chExt cx="0" cy="0"/>
        </a:xfrm>
      </p:grpSpPr>
      <p:sp>
        <p:nvSpPr>
          <p:cNvPr id="149" name="Google Shape;149;g29c2bd4cd03_0_522"/>
          <p:cNvSpPr/>
          <p:nvPr/>
        </p:nvSpPr>
        <p:spPr>
          <a:xfrm>
            <a:off x="7202390" y="916059"/>
            <a:ext cx="121434" cy="121434"/>
          </a:xfrm>
          <a:custGeom>
            <a:rect b="b" l="l" r="r" t="t"/>
            <a:pathLst>
              <a:path extrusionOk="0" h="4634" w="4634">
                <a:moveTo>
                  <a:pt x="0" y="1"/>
                </a:moveTo>
                <a:lnTo>
                  <a:pt x="0" y="4634"/>
                </a:lnTo>
                <a:lnTo>
                  <a:pt x="4633" y="4634"/>
                </a:lnTo>
                <a:lnTo>
                  <a:pt x="4633" y="1"/>
                </a:lnTo>
                <a:close/>
              </a:path>
            </a:pathLst>
          </a:custGeom>
          <a:solidFill>
            <a:srgbClr val="E898A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g29c2bd4cd03_0_522"/>
          <p:cNvSpPr/>
          <p:nvPr/>
        </p:nvSpPr>
        <p:spPr>
          <a:xfrm>
            <a:off x="8263673" y="2953681"/>
            <a:ext cx="104086" cy="104322"/>
          </a:xfrm>
          <a:custGeom>
            <a:rect b="b" l="l" r="r" t="t"/>
            <a:pathLst>
              <a:path extrusionOk="0" h="3981" w="3972">
                <a:moveTo>
                  <a:pt x="0" y="1"/>
                </a:moveTo>
                <a:lnTo>
                  <a:pt x="0" y="3981"/>
                </a:lnTo>
                <a:lnTo>
                  <a:pt x="3972" y="3981"/>
                </a:lnTo>
                <a:lnTo>
                  <a:pt x="3972" y="1"/>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1" name="Google Shape;151;g29c2bd4cd03_0_522"/>
          <p:cNvGrpSpPr/>
          <p:nvPr/>
        </p:nvGrpSpPr>
        <p:grpSpPr>
          <a:xfrm>
            <a:off x="8263682" y="-434366"/>
            <a:ext cx="188886" cy="1181532"/>
            <a:chOff x="2877432" y="975334"/>
            <a:chExt cx="188886" cy="1181532"/>
          </a:xfrm>
        </p:grpSpPr>
        <p:sp>
          <p:nvSpPr>
            <p:cNvPr id="152" name="Google Shape;152;g29c2bd4cd03_0_522"/>
            <p:cNvSpPr/>
            <p:nvPr/>
          </p:nvSpPr>
          <p:spPr>
            <a:xfrm>
              <a:off x="2877432" y="1968242"/>
              <a:ext cx="188886" cy="188624"/>
            </a:xfrm>
            <a:custGeom>
              <a:rect b="b" l="l" r="r" t="t"/>
              <a:pathLst>
                <a:path extrusionOk="0" fill="none" h="7198" w="7208">
                  <a:moveTo>
                    <a:pt x="1" y="0"/>
                  </a:moveTo>
                  <a:lnTo>
                    <a:pt x="7208" y="0"/>
                  </a:lnTo>
                  <a:lnTo>
                    <a:pt x="7208" y="7198"/>
                  </a:lnTo>
                  <a:lnTo>
                    <a:pt x="1" y="7198"/>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g29c2bd4cd03_0_522"/>
            <p:cNvSpPr/>
            <p:nvPr/>
          </p:nvSpPr>
          <p:spPr>
            <a:xfrm>
              <a:off x="2905393" y="1452501"/>
              <a:ext cx="133226" cy="133252"/>
            </a:xfrm>
            <a:custGeom>
              <a:rect b="b" l="l" r="r" t="t"/>
              <a:pathLst>
                <a:path extrusionOk="0" fill="none" h="5085" w="5084">
                  <a:moveTo>
                    <a:pt x="0" y="1"/>
                  </a:moveTo>
                  <a:lnTo>
                    <a:pt x="5083" y="1"/>
                  </a:lnTo>
                  <a:lnTo>
                    <a:pt x="5083" y="5084"/>
                  </a:lnTo>
                  <a:lnTo>
                    <a:pt x="0"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g29c2bd4cd03_0_522"/>
            <p:cNvSpPr/>
            <p:nvPr/>
          </p:nvSpPr>
          <p:spPr>
            <a:xfrm>
              <a:off x="2931651" y="975334"/>
              <a:ext cx="80476" cy="80711"/>
            </a:xfrm>
            <a:custGeom>
              <a:rect b="b" l="l" r="r" t="t"/>
              <a:pathLst>
                <a:path extrusionOk="0" fill="none" h="3080" w="3071">
                  <a:moveTo>
                    <a:pt x="0" y="0"/>
                  </a:moveTo>
                  <a:lnTo>
                    <a:pt x="3070" y="0"/>
                  </a:lnTo>
                  <a:lnTo>
                    <a:pt x="3070" y="3080"/>
                  </a:lnTo>
                  <a:lnTo>
                    <a:pt x="0" y="3080"/>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5" name="Google Shape;155;g29c2bd4cd03_0_522"/>
          <p:cNvSpPr/>
          <p:nvPr/>
        </p:nvSpPr>
        <p:spPr>
          <a:xfrm>
            <a:off x="8485996" y="1614632"/>
            <a:ext cx="80502" cy="80476"/>
          </a:xfrm>
          <a:custGeom>
            <a:rect b="b" l="l" r="r" t="t"/>
            <a:pathLst>
              <a:path extrusionOk="0" h="3071" w="3072">
                <a:moveTo>
                  <a:pt x="1" y="0"/>
                </a:moveTo>
                <a:lnTo>
                  <a:pt x="1" y="3070"/>
                </a:lnTo>
                <a:lnTo>
                  <a:pt x="3071" y="3070"/>
                </a:lnTo>
                <a:lnTo>
                  <a:pt x="3071" y="0"/>
                </a:lnTo>
                <a:close/>
              </a:path>
            </a:pathLst>
          </a:custGeom>
          <a:solidFill>
            <a:srgbClr val="FF99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6" name="Google Shape;156;g29c2bd4cd03_0_522"/>
          <p:cNvGrpSpPr/>
          <p:nvPr/>
        </p:nvGrpSpPr>
        <p:grpSpPr>
          <a:xfrm>
            <a:off x="3643898" y="-436198"/>
            <a:ext cx="133252" cy="1952377"/>
            <a:chOff x="6780548" y="337714"/>
            <a:chExt cx="133252" cy="1952377"/>
          </a:xfrm>
        </p:grpSpPr>
        <p:sp>
          <p:nvSpPr>
            <p:cNvPr id="157" name="Google Shape;157;g29c2bd4cd03_0_522"/>
            <p:cNvSpPr/>
            <p:nvPr/>
          </p:nvSpPr>
          <p:spPr>
            <a:xfrm>
              <a:off x="6780548" y="2156839"/>
              <a:ext cx="133252" cy="133252"/>
            </a:xfrm>
            <a:custGeom>
              <a:rect b="b" l="l" r="r" t="t"/>
              <a:pathLst>
                <a:path extrusionOk="0" fill="none" h="5085" w="5085">
                  <a:moveTo>
                    <a:pt x="1" y="1"/>
                  </a:moveTo>
                  <a:lnTo>
                    <a:pt x="5084" y="1"/>
                  </a:lnTo>
                  <a:lnTo>
                    <a:pt x="5084" y="5084"/>
                  </a:lnTo>
                  <a:lnTo>
                    <a:pt x="1" y="5084"/>
                  </a:lnTo>
                  <a:close/>
                </a:path>
              </a:pathLst>
            </a:custGeom>
            <a:noFill/>
            <a:ln cap="flat" cmpd="sng" w="9525">
              <a:solidFill>
                <a:srgbClr val="FF9973"/>
              </a:solidFill>
              <a:prstDash val="solid"/>
              <a:miter lim="919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g29c2bd4cd03_0_522"/>
            <p:cNvSpPr/>
            <p:nvPr/>
          </p:nvSpPr>
          <p:spPr>
            <a:xfrm>
              <a:off x="6842943" y="337714"/>
              <a:ext cx="8464" cy="1695359"/>
            </a:xfrm>
            <a:custGeom>
              <a:rect b="b" l="l" r="r" t="t"/>
              <a:pathLst>
                <a:path extrusionOk="0" h="64696" w="323">
                  <a:moveTo>
                    <a:pt x="157" y="0"/>
                  </a:moveTo>
                  <a:lnTo>
                    <a:pt x="1" y="64695"/>
                  </a:lnTo>
                  <a:lnTo>
                    <a:pt x="322" y="64695"/>
                  </a:lnTo>
                  <a:lnTo>
                    <a:pt x="157"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9" name="Google Shape;159;g29c2bd4cd03_0_522"/>
          <p:cNvSpPr/>
          <p:nvPr/>
        </p:nvSpPr>
        <p:spPr>
          <a:xfrm>
            <a:off x="8935726" y="10"/>
            <a:ext cx="8464" cy="2519637"/>
          </a:xfrm>
          <a:custGeom>
            <a:rect b="b" l="l" r="r" t="t"/>
            <a:pathLst>
              <a:path extrusionOk="0" h="96151" w="323">
                <a:moveTo>
                  <a:pt x="166" y="0"/>
                </a:moveTo>
                <a:lnTo>
                  <a:pt x="1" y="96150"/>
                </a:lnTo>
                <a:lnTo>
                  <a:pt x="323" y="96150"/>
                </a:lnTo>
                <a:lnTo>
                  <a:pt x="166" y="0"/>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0" name="Google Shape;160;g29c2bd4cd03_0_522"/>
          <p:cNvGrpSpPr/>
          <p:nvPr/>
        </p:nvGrpSpPr>
        <p:grpSpPr>
          <a:xfrm>
            <a:off x="8008096" y="2108910"/>
            <a:ext cx="199001" cy="2139770"/>
            <a:chOff x="8008096" y="2108910"/>
            <a:chExt cx="199001" cy="2139770"/>
          </a:xfrm>
        </p:grpSpPr>
        <p:sp>
          <p:nvSpPr>
            <p:cNvPr id="161" name="Google Shape;161;g29c2bd4cd03_0_522"/>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g29c2bd4cd03_0_522"/>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g29c2bd4cd03_0_522"/>
          <p:cNvGrpSpPr/>
          <p:nvPr/>
        </p:nvGrpSpPr>
        <p:grpSpPr>
          <a:xfrm>
            <a:off x="520996" y="1091548"/>
            <a:ext cx="199001" cy="2139770"/>
            <a:chOff x="8008096" y="2108910"/>
            <a:chExt cx="199001" cy="2139770"/>
          </a:xfrm>
        </p:grpSpPr>
        <p:sp>
          <p:nvSpPr>
            <p:cNvPr id="164" name="Google Shape;164;g29c2bd4cd03_0_522"/>
            <p:cNvSpPr/>
            <p:nvPr/>
          </p:nvSpPr>
          <p:spPr>
            <a:xfrm>
              <a:off x="8008096" y="4049705"/>
              <a:ext cx="199001" cy="198975"/>
            </a:xfrm>
            <a:custGeom>
              <a:rect b="b" l="l" r="r" t="t"/>
              <a:pathLst>
                <a:path extrusionOk="0" h="7593" w="7594">
                  <a:moveTo>
                    <a:pt x="1" y="0"/>
                  </a:moveTo>
                  <a:lnTo>
                    <a:pt x="1" y="7593"/>
                  </a:lnTo>
                  <a:lnTo>
                    <a:pt x="7593" y="7593"/>
                  </a:lnTo>
                  <a:lnTo>
                    <a:pt x="7593" y="0"/>
                  </a:lnTo>
                  <a:close/>
                </a:path>
              </a:pathLst>
            </a:custGeom>
            <a:solidFill>
              <a:srgbClr val="00CF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g29c2bd4cd03_0_522"/>
            <p:cNvSpPr/>
            <p:nvPr/>
          </p:nvSpPr>
          <p:spPr>
            <a:xfrm>
              <a:off x="8103246" y="2108910"/>
              <a:ext cx="8464" cy="1793863"/>
            </a:xfrm>
            <a:custGeom>
              <a:rect b="b" l="l" r="r" t="t"/>
              <a:pathLst>
                <a:path extrusionOk="0" h="68455" w="323">
                  <a:moveTo>
                    <a:pt x="166" y="1"/>
                  </a:moveTo>
                  <a:lnTo>
                    <a:pt x="0" y="68455"/>
                  </a:lnTo>
                  <a:lnTo>
                    <a:pt x="322" y="68455"/>
                  </a:lnTo>
                  <a:lnTo>
                    <a:pt x="166" y="1"/>
                  </a:lnTo>
                  <a:close/>
                </a:path>
              </a:pathLst>
            </a:custGeom>
            <a:solidFill>
              <a:srgbClr val="FFD6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6" name="Google Shape;166;g29c2bd4cd03_0_522"/>
          <p:cNvSpPr txBox="1"/>
          <p:nvPr>
            <p:ph type="ctrTitle"/>
          </p:nvPr>
        </p:nvSpPr>
        <p:spPr>
          <a:xfrm>
            <a:off x="2031287" y="1742775"/>
            <a:ext cx="2622000" cy="837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200"/>
              <a:buNone/>
              <a:defRPr sz="4800">
                <a:solidFill>
                  <a:schemeClr val="lt1"/>
                </a:solidFill>
              </a:defRPr>
            </a:lvl1pPr>
            <a:lvl2pPr lvl="1" algn="l">
              <a:lnSpc>
                <a:spcPct val="100000"/>
              </a:lnSpc>
              <a:spcBef>
                <a:spcPts val="0"/>
              </a:spcBef>
              <a:spcAft>
                <a:spcPts val="0"/>
              </a:spcAft>
              <a:buClr>
                <a:srgbClr val="000000"/>
              </a:buClr>
              <a:buSzPts val="1200"/>
              <a:buNone/>
              <a:defRPr sz="1200">
                <a:solidFill>
                  <a:srgbClr val="000000"/>
                </a:solidFill>
              </a:defRPr>
            </a:lvl2pPr>
            <a:lvl3pPr lvl="2" algn="l">
              <a:lnSpc>
                <a:spcPct val="100000"/>
              </a:lnSpc>
              <a:spcBef>
                <a:spcPts val="0"/>
              </a:spcBef>
              <a:spcAft>
                <a:spcPts val="0"/>
              </a:spcAft>
              <a:buClr>
                <a:srgbClr val="000000"/>
              </a:buClr>
              <a:buSzPts val="1200"/>
              <a:buNone/>
              <a:defRPr sz="1200">
                <a:solidFill>
                  <a:srgbClr val="000000"/>
                </a:solidFill>
              </a:defRPr>
            </a:lvl3pPr>
            <a:lvl4pPr lvl="3" algn="l">
              <a:lnSpc>
                <a:spcPct val="100000"/>
              </a:lnSpc>
              <a:spcBef>
                <a:spcPts val="0"/>
              </a:spcBef>
              <a:spcAft>
                <a:spcPts val="0"/>
              </a:spcAft>
              <a:buClr>
                <a:srgbClr val="000000"/>
              </a:buClr>
              <a:buSzPts val="1200"/>
              <a:buNone/>
              <a:defRPr sz="1200">
                <a:solidFill>
                  <a:srgbClr val="000000"/>
                </a:solidFill>
              </a:defRPr>
            </a:lvl4pPr>
            <a:lvl5pPr lvl="4" algn="l">
              <a:lnSpc>
                <a:spcPct val="100000"/>
              </a:lnSpc>
              <a:spcBef>
                <a:spcPts val="0"/>
              </a:spcBef>
              <a:spcAft>
                <a:spcPts val="0"/>
              </a:spcAft>
              <a:buClr>
                <a:srgbClr val="000000"/>
              </a:buClr>
              <a:buSzPts val="1200"/>
              <a:buNone/>
              <a:defRPr sz="1200">
                <a:solidFill>
                  <a:srgbClr val="000000"/>
                </a:solidFill>
              </a:defRPr>
            </a:lvl5pPr>
            <a:lvl6pPr lvl="5" algn="l">
              <a:lnSpc>
                <a:spcPct val="100000"/>
              </a:lnSpc>
              <a:spcBef>
                <a:spcPts val="0"/>
              </a:spcBef>
              <a:spcAft>
                <a:spcPts val="0"/>
              </a:spcAft>
              <a:buClr>
                <a:srgbClr val="000000"/>
              </a:buClr>
              <a:buSzPts val="1200"/>
              <a:buNone/>
              <a:defRPr sz="1200">
                <a:solidFill>
                  <a:srgbClr val="000000"/>
                </a:solidFill>
              </a:defRPr>
            </a:lvl6pPr>
            <a:lvl7pPr lvl="6" algn="l">
              <a:lnSpc>
                <a:spcPct val="100000"/>
              </a:lnSpc>
              <a:spcBef>
                <a:spcPts val="0"/>
              </a:spcBef>
              <a:spcAft>
                <a:spcPts val="0"/>
              </a:spcAft>
              <a:buClr>
                <a:srgbClr val="000000"/>
              </a:buClr>
              <a:buSzPts val="1200"/>
              <a:buNone/>
              <a:defRPr sz="1200">
                <a:solidFill>
                  <a:srgbClr val="000000"/>
                </a:solidFill>
              </a:defRPr>
            </a:lvl7pPr>
            <a:lvl8pPr lvl="7" algn="l">
              <a:lnSpc>
                <a:spcPct val="100000"/>
              </a:lnSpc>
              <a:spcBef>
                <a:spcPts val="0"/>
              </a:spcBef>
              <a:spcAft>
                <a:spcPts val="0"/>
              </a:spcAft>
              <a:buClr>
                <a:srgbClr val="000000"/>
              </a:buClr>
              <a:buSzPts val="1200"/>
              <a:buNone/>
              <a:defRPr sz="1200">
                <a:solidFill>
                  <a:srgbClr val="000000"/>
                </a:solidFill>
              </a:defRPr>
            </a:lvl8pPr>
            <a:lvl9pPr lvl="8" algn="l">
              <a:lnSpc>
                <a:spcPct val="100000"/>
              </a:lnSpc>
              <a:spcBef>
                <a:spcPts val="0"/>
              </a:spcBef>
              <a:spcAft>
                <a:spcPts val="0"/>
              </a:spcAft>
              <a:buClr>
                <a:srgbClr val="000000"/>
              </a:buClr>
              <a:buSzPts val="1200"/>
              <a:buNone/>
              <a:defRPr sz="1200">
                <a:solidFill>
                  <a:srgbClr val="000000"/>
                </a:solidFill>
              </a:defRPr>
            </a:lvl9pPr>
          </a:lstStyle>
          <a:p/>
        </p:txBody>
      </p:sp>
      <p:sp>
        <p:nvSpPr>
          <p:cNvPr id="167" name="Google Shape;167;g29c2bd4cd03_0_522"/>
          <p:cNvSpPr txBox="1"/>
          <p:nvPr>
            <p:ph idx="1" type="subTitle"/>
          </p:nvPr>
        </p:nvSpPr>
        <p:spPr>
          <a:xfrm>
            <a:off x="1791587" y="2417450"/>
            <a:ext cx="3101400" cy="104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1000"/>
              <a:buNone/>
              <a:defRPr/>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p:txBody>
      </p:sp>
      <p:sp>
        <p:nvSpPr>
          <p:cNvPr id="168" name="Google Shape;168;g29c2bd4cd03_0_522"/>
          <p:cNvSpPr txBox="1"/>
          <p:nvPr>
            <p:ph idx="2" type="title"/>
          </p:nvPr>
        </p:nvSpPr>
        <p:spPr>
          <a:xfrm>
            <a:off x="5834900" y="2122225"/>
            <a:ext cx="981000" cy="57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4800"/>
              <a:buNone/>
              <a:defRPr sz="6000"/>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169" name="Shape 169"/>
        <p:cNvGrpSpPr/>
        <p:nvPr/>
      </p:nvGrpSpPr>
      <p:grpSpPr>
        <a:xfrm>
          <a:off x="0" y="0"/>
          <a:ext cx="0" cy="0"/>
          <a:chOff x="0" y="0"/>
          <a:chExt cx="0" cy="0"/>
        </a:xfrm>
      </p:grpSpPr>
      <p:sp>
        <p:nvSpPr>
          <p:cNvPr id="170" name="Google Shape;170;g29c2bd4cd03_0_9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1" name="Google Shape;171;g29c2bd4cd03_0_9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2" name="Google Shape;172;g29c2bd4cd03_0_9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3" name="Shape 173"/>
        <p:cNvGrpSpPr/>
        <p:nvPr/>
      </p:nvGrpSpPr>
      <p:grpSpPr>
        <a:xfrm>
          <a:off x="0" y="0"/>
          <a:ext cx="0" cy="0"/>
          <a:chOff x="0" y="0"/>
          <a:chExt cx="0" cy="0"/>
        </a:xfrm>
      </p:grpSpPr>
      <p:sp>
        <p:nvSpPr>
          <p:cNvPr id="174" name="Google Shape;174;g29c2bd4cd03_0_65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75" name="Google Shape;175;g29c2bd4cd03_0_65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6" name="Google Shape;176;g29c2bd4cd03_0_65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g29c2bd4cd03_0_48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1pPr>
            <a:lvl2pPr lvl="1" marR="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2pPr>
            <a:lvl3pPr lvl="2" marR="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3pPr>
            <a:lvl4pPr lvl="3" marR="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4pPr>
            <a:lvl5pPr lvl="4" marR="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5pPr>
            <a:lvl6pPr lvl="5" marR="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6pPr>
            <a:lvl7pPr lvl="6" marR="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7pPr>
            <a:lvl8pPr lvl="7" marR="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8pPr>
            <a:lvl9pPr lvl="8" marR="0" algn="l">
              <a:lnSpc>
                <a:spcPct val="100000"/>
              </a:lnSpc>
              <a:spcBef>
                <a:spcPts val="0"/>
              </a:spcBef>
              <a:spcAft>
                <a:spcPts val="0"/>
              </a:spcAft>
              <a:buClr>
                <a:schemeClr val="lt1"/>
              </a:buClr>
              <a:buSzPts val="2800"/>
              <a:buFont typeface="Share Tech"/>
              <a:buNone/>
              <a:defRPr b="0" i="0" sz="2800" u="none" cap="none" strike="noStrike">
                <a:solidFill>
                  <a:schemeClr val="lt1"/>
                </a:solidFill>
                <a:latin typeface="Share Tech"/>
                <a:ea typeface="Share Tech"/>
                <a:cs typeface="Share Tech"/>
                <a:sym typeface="Share Tech"/>
              </a:defRPr>
            </a:lvl9pPr>
          </a:lstStyle>
          <a:p/>
        </p:txBody>
      </p:sp>
      <p:sp>
        <p:nvSpPr>
          <p:cNvPr id="7" name="Google Shape;7;g29c2bd4cd03_0_48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algn="l">
              <a:lnSpc>
                <a:spcPct val="115000"/>
              </a:lnSpc>
              <a:spcBef>
                <a:spcPts val="0"/>
              </a:spcBef>
              <a:spcAft>
                <a:spcPts val="0"/>
              </a:spcAft>
              <a:buClr>
                <a:schemeClr val="lt1"/>
              </a:buClr>
              <a:buSzPts val="1800"/>
              <a:buFont typeface="Maven Pro"/>
              <a:buChar char="●"/>
              <a:defRPr b="0" i="0" sz="1800" u="none" cap="none" strike="noStrike">
                <a:solidFill>
                  <a:schemeClr val="lt1"/>
                </a:solidFill>
                <a:latin typeface="Maven Pro"/>
                <a:ea typeface="Maven Pro"/>
                <a:cs typeface="Maven Pro"/>
                <a:sym typeface="Maven Pro"/>
              </a:defRPr>
            </a:lvl1pPr>
            <a:lvl2pPr indent="-317500" lvl="1" marL="914400" marR="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2pPr>
            <a:lvl3pPr indent="-317500" lvl="2" marL="1371600" marR="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3pPr>
            <a:lvl4pPr indent="-317500" lvl="3" marL="1828800" marR="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4pPr>
            <a:lvl5pPr indent="-317500" lvl="4" marL="2286000" marR="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5pPr>
            <a:lvl6pPr indent="-317500" lvl="5" marL="2743200" marR="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6pPr>
            <a:lvl7pPr indent="-317500" lvl="6" marL="3200400" marR="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7pPr>
            <a:lvl8pPr indent="-317500" lvl="7" marL="3657600" marR="0" algn="l">
              <a:lnSpc>
                <a:spcPct val="115000"/>
              </a:lnSpc>
              <a:spcBef>
                <a:spcPts val="1600"/>
              </a:spcBef>
              <a:spcAft>
                <a:spcPts val="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8pPr>
            <a:lvl9pPr indent="-317500" lvl="8" marL="4114800" marR="0" algn="l">
              <a:lnSpc>
                <a:spcPct val="115000"/>
              </a:lnSpc>
              <a:spcBef>
                <a:spcPts val="1600"/>
              </a:spcBef>
              <a:spcAft>
                <a:spcPts val="1600"/>
              </a:spcAft>
              <a:buClr>
                <a:schemeClr val="lt1"/>
              </a:buClr>
              <a:buSzPts val="1400"/>
              <a:buFont typeface="Maven Pro"/>
              <a:buChar char="■"/>
              <a:defRPr b="0" i="0" sz="1400" u="none" cap="none" strike="noStrike">
                <a:solidFill>
                  <a:schemeClr val="lt1"/>
                </a:solidFill>
                <a:latin typeface="Maven Pro"/>
                <a:ea typeface="Maven Pro"/>
                <a:cs typeface="Maven Pro"/>
                <a:sym typeface="Maven Pr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drive.google.com/file/d/1s0xQD3BKqwkCHKR6VxpN__qHCu95VDzd/view"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1"/>
          <p:cNvSpPr txBox="1"/>
          <p:nvPr>
            <p:ph type="ctrTitle"/>
          </p:nvPr>
        </p:nvSpPr>
        <p:spPr>
          <a:xfrm>
            <a:off x="1561650" y="1371599"/>
            <a:ext cx="6020700" cy="12720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Domain Specific AI </a:t>
            </a:r>
            <a:endParaRPr/>
          </a:p>
        </p:txBody>
      </p:sp>
      <p:sp>
        <p:nvSpPr>
          <p:cNvPr id="443" name="Google Shape;443;p1"/>
          <p:cNvSpPr txBox="1"/>
          <p:nvPr>
            <p:ph idx="1" type="subTitle"/>
          </p:nvPr>
        </p:nvSpPr>
        <p:spPr>
          <a:xfrm>
            <a:off x="2924250" y="2804488"/>
            <a:ext cx="32955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1400"/>
              <a:t>SD 18</a:t>
            </a:r>
            <a:endParaRPr sz="1400"/>
          </a:p>
          <a:p>
            <a:pPr indent="0" lvl="0" marL="0" rtl="0" algn="ctr">
              <a:lnSpc>
                <a:spcPct val="100000"/>
              </a:lnSpc>
              <a:spcBef>
                <a:spcPts val="0"/>
              </a:spcBef>
              <a:spcAft>
                <a:spcPts val="0"/>
              </a:spcAft>
              <a:buSzPts val="2800"/>
              <a:buNone/>
            </a:pPr>
            <a:r>
              <a:t/>
            </a:r>
            <a:endParaRPr sz="1400"/>
          </a:p>
          <a:p>
            <a:pPr indent="0" lvl="0" marL="0" rtl="0" algn="ctr">
              <a:lnSpc>
                <a:spcPct val="100000"/>
              </a:lnSpc>
              <a:spcBef>
                <a:spcPts val="0"/>
              </a:spcBef>
              <a:spcAft>
                <a:spcPts val="0"/>
              </a:spcAft>
              <a:buSzPts val="2800"/>
              <a:buNone/>
            </a:pPr>
            <a:r>
              <a:rPr lang="en" sz="1400"/>
              <a:t>Jacob Duba, Conor O’Shea, Carter Cutsforth, Diego Perez, and Keenan Jacobs</a:t>
            </a:r>
            <a:endParaRPr sz="1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g34d2e29cb04_1_1"/>
          <p:cNvSpPr txBox="1"/>
          <p:nvPr>
            <p:ph type="ctrTitle"/>
          </p:nvPr>
        </p:nvSpPr>
        <p:spPr>
          <a:xfrm>
            <a:off x="618825" y="411675"/>
            <a:ext cx="6440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Accelerating LLM Calls</a:t>
            </a:r>
            <a:endParaRPr/>
          </a:p>
        </p:txBody>
      </p:sp>
      <p:sp>
        <p:nvSpPr>
          <p:cNvPr id="518" name="Google Shape;518;g34d2e29cb04_1_1"/>
          <p:cNvSpPr txBox="1"/>
          <p:nvPr/>
        </p:nvSpPr>
        <p:spPr>
          <a:xfrm>
            <a:off x="369975" y="1327700"/>
            <a:ext cx="32184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Maven Pro"/>
                <a:ea typeface="Maven Pro"/>
                <a:cs typeface="Maven Pro"/>
                <a:sym typeface="Maven Pro"/>
              </a:rPr>
              <a:t>Challenges:</a:t>
            </a:r>
            <a:endParaRPr sz="20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2000">
              <a:solidFill>
                <a:schemeClr val="lt1"/>
              </a:solidFill>
              <a:latin typeface="Maven Pro"/>
              <a:ea typeface="Maven Pro"/>
              <a:cs typeface="Maven Pro"/>
              <a:sym typeface="Maven Pro"/>
            </a:endParaRPr>
          </a:p>
          <a:p>
            <a:pPr indent="-355600" lvl="0" marL="457200" rtl="0" algn="l">
              <a:spcBef>
                <a:spcPts val="0"/>
              </a:spcBef>
              <a:spcAft>
                <a:spcPts val="0"/>
              </a:spcAft>
              <a:buClr>
                <a:schemeClr val="lt1"/>
              </a:buClr>
              <a:buSzPts val="2000"/>
              <a:buFont typeface="Maven Pro"/>
              <a:buChar char="●"/>
            </a:pPr>
            <a:r>
              <a:rPr lang="en" sz="2000">
                <a:solidFill>
                  <a:schemeClr val="lt1"/>
                </a:solidFill>
                <a:latin typeface="Maven Pro"/>
                <a:ea typeface="Maven Pro"/>
                <a:cs typeface="Maven Pro"/>
                <a:sym typeface="Maven Pro"/>
              </a:rPr>
              <a:t>Speed vs Accuracy</a:t>
            </a:r>
            <a:endParaRPr sz="2000">
              <a:solidFill>
                <a:schemeClr val="lt1"/>
              </a:solidFill>
              <a:latin typeface="Maven Pro"/>
              <a:ea typeface="Maven Pro"/>
              <a:cs typeface="Maven Pro"/>
              <a:sym typeface="Maven Pro"/>
            </a:endParaRPr>
          </a:p>
          <a:p>
            <a:pPr indent="0" lvl="0" marL="457200" rtl="0" algn="l">
              <a:spcBef>
                <a:spcPts val="0"/>
              </a:spcBef>
              <a:spcAft>
                <a:spcPts val="0"/>
              </a:spcAft>
              <a:buNone/>
            </a:pPr>
            <a:r>
              <a:t/>
            </a:r>
            <a:endParaRPr sz="2000">
              <a:solidFill>
                <a:schemeClr val="lt1"/>
              </a:solidFill>
              <a:latin typeface="Maven Pro"/>
              <a:ea typeface="Maven Pro"/>
              <a:cs typeface="Maven Pro"/>
              <a:sym typeface="Maven Pro"/>
            </a:endParaRPr>
          </a:p>
          <a:p>
            <a:pPr indent="-342900" lvl="0" marL="457200" rtl="0" algn="l">
              <a:spcBef>
                <a:spcPts val="0"/>
              </a:spcBef>
              <a:spcAft>
                <a:spcPts val="0"/>
              </a:spcAft>
              <a:buClr>
                <a:schemeClr val="lt1"/>
              </a:buClr>
              <a:buSzPts val="1800"/>
              <a:buFont typeface="Maven Pro"/>
              <a:buChar char="●"/>
            </a:pPr>
            <a:r>
              <a:rPr lang="en" sz="2000">
                <a:solidFill>
                  <a:schemeClr val="lt1"/>
                </a:solidFill>
                <a:latin typeface="Maven Pro"/>
                <a:ea typeface="Maven Pro"/>
                <a:cs typeface="Maven Pro"/>
                <a:sym typeface="Maven Pro"/>
              </a:rPr>
              <a:t>Model Hallucinations</a:t>
            </a:r>
            <a:endParaRPr sz="2000">
              <a:solidFill>
                <a:schemeClr val="lt1"/>
              </a:solidFill>
              <a:latin typeface="Maven Pro"/>
              <a:ea typeface="Maven Pro"/>
              <a:cs typeface="Maven Pro"/>
              <a:sym typeface="Maven Pro"/>
            </a:endParaRPr>
          </a:p>
          <a:p>
            <a:pPr indent="0" lvl="0" marL="457200" rtl="0" algn="l">
              <a:spcBef>
                <a:spcPts val="0"/>
              </a:spcBef>
              <a:spcAft>
                <a:spcPts val="0"/>
              </a:spcAft>
              <a:buNone/>
            </a:pPr>
            <a:r>
              <a:t/>
            </a:r>
            <a:endParaRPr sz="2000">
              <a:solidFill>
                <a:schemeClr val="lt1"/>
              </a:solidFill>
              <a:latin typeface="Maven Pro"/>
              <a:ea typeface="Maven Pro"/>
              <a:cs typeface="Maven Pro"/>
              <a:sym typeface="Maven Pro"/>
            </a:endParaRPr>
          </a:p>
          <a:p>
            <a:pPr indent="-355600" lvl="0" marL="457200" rtl="0" algn="l">
              <a:spcBef>
                <a:spcPts val="0"/>
              </a:spcBef>
              <a:spcAft>
                <a:spcPts val="0"/>
              </a:spcAft>
              <a:buClr>
                <a:schemeClr val="lt1"/>
              </a:buClr>
              <a:buSzPts val="2000"/>
              <a:buFont typeface="Maven Pro"/>
              <a:buChar char="●"/>
            </a:pPr>
            <a:r>
              <a:rPr lang="en" sz="2000">
                <a:solidFill>
                  <a:schemeClr val="lt1"/>
                </a:solidFill>
                <a:latin typeface="Maven Pro"/>
                <a:ea typeface="Maven Pro"/>
                <a:cs typeface="Maven Pro"/>
                <a:sym typeface="Maven Pro"/>
              </a:rPr>
              <a:t>Hardware Limits </a:t>
            </a:r>
            <a:endParaRPr sz="2000">
              <a:solidFill>
                <a:schemeClr val="lt1"/>
              </a:solidFill>
              <a:latin typeface="Maven Pro"/>
              <a:ea typeface="Maven Pro"/>
              <a:cs typeface="Maven Pro"/>
              <a:sym typeface="Maven Pro"/>
            </a:endParaRPr>
          </a:p>
        </p:txBody>
      </p:sp>
      <p:sp>
        <p:nvSpPr>
          <p:cNvPr id="519" name="Google Shape;519;g34d2e29cb04_1_1"/>
          <p:cNvSpPr txBox="1"/>
          <p:nvPr/>
        </p:nvSpPr>
        <p:spPr>
          <a:xfrm>
            <a:off x="4572000" y="1327700"/>
            <a:ext cx="32184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Maven Pro"/>
                <a:ea typeface="Maven Pro"/>
                <a:cs typeface="Maven Pro"/>
                <a:sym typeface="Maven Pro"/>
              </a:rPr>
              <a:t>How to Overcome</a:t>
            </a:r>
            <a:r>
              <a:rPr lang="en" sz="2000">
                <a:solidFill>
                  <a:schemeClr val="lt1"/>
                </a:solidFill>
                <a:latin typeface="Maven Pro"/>
                <a:ea typeface="Maven Pro"/>
                <a:cs typeface="Maven Pro"/>
                <a:sym typeface="Maven Pro"/>
              </a:rPr>
              <a:t>:</a:t>
            </a:r>
            <a:endParaRPr sz="20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2000">
              <a:solidFill>
                <a:schemeClr val="lt1"/>
              </a:solidFill>
              <a:latin typeface="Maven Pro"/>
              <a:ea typeface="Maven Pro"/>
              <a:cs typeface="Maven Pro"/>
              <a:sym typeface="Maven Pro"/>
            </a:endParaRPr>
          </a:p>
          <a:p>
            <a:pPr indent="-355600" lvl="0" marL="457200" rtl="0" algn="l">
              <a:spcBef>
                <a:spcPts val="0"/>
              </a:spcBef>
              <a:spcAft>
                <a:spcPts val="0"/>
              </a:spcAft>
              <a:buClr>
                <a:schemeClr val="lt1"/>
              </a:buClr>
              <a:buSzPts val="2000"/>
              <a:buFont typeface="Maven Pro"/>
              <a:buChar char="●"/>
            </a:pPr>
            <a:r>
              <a:rPr lang="en" sz="2000">
                <a:solidFill>
                  <a:schemeClr val="lt1"/>
                </a:solidFill>
                <a:latin typeface="Maven Pro"/>
                <a:ea typeface="Maven Pro"/>
                <a:cs typeface="Maven Pro"/>
                <a:sym typeface="Maven Pro"/>
              </a:rPr>
              <a:t>Using better models</a:t>
            </a:r>
            <a:endParaRPr sz="2000">
              <a:solidFill>
                <a:schemeClr val="lt1"/>
              </a:solidFill>
              <a:latin typeface="Maven Pro"/>
              <a:ea typeface="Maven Pro"/>
              <a:cs typeface="Maven Pro"/>
              <a:sym typeface="Maven Pro"/>
            </a:endParaRPr>
          </a:p>
          <a:p>
            <a:pPr indent="0" lvl="0" marL="457200" rtl="0" algn="l">
              <a:spcBef>
                <a:spcPts val="0"/>
              </a:spcBef>
              <a:spcAft>
                <a:spcPts val="0"/>
              </a:spcAft>
              <a:buNone/>
            </a:pPr>
            <a:r>
              <a:t/>
            </a:r>
            <a:endParaRPr sz="2000">
              <a:solidFill>
                <a:schemeClr val="lt1"/>
              </a:solidFill>
              <a:latin typeface="Maven Pro"/>
              <a:ea typeface="Maven Pro"/>
              <a:cs typeface="Maven Pro"/>
              <a:sym typeface="Maven Pro"/>
            </a:endParaRPr>
          </a:p>
          <a:p>
            <a:pPr indent="-342900" lvl="0" marL="457200" rtl="0" algn="l">
              <a:spcBef>
                <a:spcPts val="0"/>
              </a:spcBef>
              <a:spcAft>
                <a:spcPts val="0"/>
              </a:spcAft>
              <a:buClr>
                <a:schemeClr val="lt1"/>
              </a:buClr>
              <a:buSzPts val="1800"/>
              <a:buFont typeface="Maven Pro"/>
              <a:buChar char="●"/>
            </a:pPr>
            <a:r>
              <a:rPr lang="en" sz="2000">
                <a:solidFill>
                  <a:schemeClr val="lt1"/>
                </a:solidFill>
                <a:latin typeface="Maven Pro"/>
                <a:ea typeface="Maven Pro"/>
                <a:cs typeface="Maven Pro"/>
                <a:sym typeface="Maven Pro"/>
              </a:rPr>
              <a:t>Better Prompting</a:t>
            </a:r>
            <a:endParaRPr sz="2000">
              <a:solidFill>
                <a:schemeClr val="lt1"/>
              </a:solidFill>
              <a:latin typeface="Maven Pro"/>
              <a:ea typeface="Maven Pro"/>
              <a:cs typeface="Maven Pro"/>
              <a:sym typeface="Maven Pro"/>
            </a:endParaRPr>
          </a:p>
          <a:p>
            <a:pPr indent="0" lvl="0" marL="457200" rtl="0" algn="l">
              <a:spcBef>
                <a:spcPts val="0"/>
              </a:spcBef>
              <a:spcAft>
                <a:spcPts val="0"/>
              </a:spcAft>
              <a:buNone/>
            </a:pPr>
            <a:r>
              <a:t/>
            </a:r>
            <a:endParaRPr sz="2000">
              <a:solidFill>
                <a:schemeClr val="lt1"/>
              </a:solidFill>
              <a:latin typeface="Maven Pro"/>
              <a:ea typeface="Maven Pro"/>
              <a:cs typeface="Maven Pro"/>
              <a:sym typeface="Maven Pro"/>
            </a:endParaRPr>
          </a:p>
          <a:p>
            <a:pPr indent="-355600" lvl="0" marL="457200" rtl="0" algn="l">
              <a:spcBef>
                <a:spcPts val="0"/>
              </a:spcBef>
              <a:spcAft>
                <a:spcPts val="0"/>
              </a:spcAft>
              <a:buClr>
                <a:schemeClr val="lt1"/>
              </a:buClr>
              <a:buSzPts val="2000"/>
              <a:buFont typeface="Maven Pro"/>
              <a:buChar char="●"/>
            </a:pPr>
            <a:r>
              <a:rPr lang="en" sz="2000">
                <a:solidFill>
                  <a:schemeClr val="lt1"/>
                </a:solidFill>
                <a:latin typeface="Maven Pro"/>
                <a:ea typeface="Maven Pro"/>
                <a:cs typeface="Maven Pro"/>
                <a:sym typeface="Maven Pro"/>
              </a:rPr>
              <a:t>Lab Computer</a:t>
            </a:r>
            <a:endParaRPr sz="2000">
              <a:solidFill>
                <a:schemeClr val="lt1"/>
              </a:solidFill>
              <a:latin typeface="Maven Pro"/>
              <a:ea typeface="Maven Pro"/>
              <a:cs typeface="Maven Pro"/>
              <a:sym typeface="Maven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g34d0dc9aa47_1_104"/>
          <p:cNvSpPr txBox="1"/>
          <p:nvPr>
            <p:ph idx="1" type="body"/>
          </p:nvPr>
        </p:nvSpPr>
        <p:spPr>
          <a:xfrm>
            <a:off x="618825" y="1080375"/>
            <a:ext cx="7815300" cy="34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Design and Implementation</a:t>
            </a:r>
            <a:br>
              <a:rPr lang="en" u="sng"/>
            </a:br>
            <a:endParaRPr u="sng"/>
          </a:p>
          <a:p>
            <a:pPr indent="-342900" lvl="0" marL="457200" rtl="0" algn="l">
              <a:lnSpc>
                <a:spcPct val="200000"/>
              </a:lnSpc>
              <a:spcBef>
                <a:spcPts val="0"/>
              </a:spcBef>
              <a:spcAft>
                <a:spcPts val="0"/>
              </a:spcAft>
              <a:buSzPts val="1800"/>
              <a:buChar char="-"/>
            </a:pPr>
            <a:r>
              <a:rPr lang="en"/>
              <a:t>Rework of accuracy assessment</a:t>
            </a:r>
            <a:endParaRPr/>
          </a:p>
          <a:p>
            <a:pPr indent="-342900" lvl="0" marL="457200" rtl="0" algn="l">
              <a:lnSpc>
                <a:spcPct val="200000"/>
              </a:lnSpc>
              <a:spcBef>
                <a:spcPts val="0"/>
              </a:spcBef>
              <a:spcAft>
                <a:spcPts val="0"/>
              </a:spcAft>
              <a:buSzPts val="1800"/>
              <a:buChar char="-"/>
            </a:pPr>
            <a:r>
              <a:rPr lang="en"/>
              <a:t>Feed LLM the top 10 most accurate in order to get new best</a:t>
            </a:r>
            <a:endParaRPr/>
          </a:p>
          <a:p>
            <a:pPr indent="-336550" lvl="1" marL="914400" rtl="0" algn="l">
              <a:lnSpc>
                <a:spcPct val="200000"/>
              </a:lnSpc>
              <a:spcBef>
                <a:spcPts val="0"/>
              </a:spcBef>
              <a:spcAft>
                <a:spcPts val="0"/>
              </a:spcAft>
              <a:buSzPts val="1700"/>
              <a:buChar char="-"/>
            </a:pPr>
            <a:r>
              <a:rPr lang="en" sz="1700"/>
              <a:t>Match with corresponding URLs</a:t>
            </a:r>
            <a:endParaRPr sz="1700"/>
          </a:p>
          <a:p>
            <a:pPr indent="-336550" lvl="1" marL="914400" rtl="0" algn="l">
              <a:lnSpc>
                <a:spcPct val="200000"/>
              </a:lnSpc>
              <a:spcBef>
                <a:spcPts val="0"/>
              </a:spcBef>
              <a:spcAft>
                <a:spcPts val="0"/>
              </a:spcAft>
              <a:buSzPts val="1700"/>
              <a:buChar char="-"/>
            </a:pPr>
            <a:r>
              <a:rPr lang="en" sz="1700"/>
              <a:t>Must determine best code segment to give LLM</a:t>
            </a:r>
            <a:endParaRPr sz="1700"/>
          </a:p>
          <a:p>
            <a:pPr indent="0" lvl="0" marL="0" rtl="0" algn="l">
              <a:lnSpc>
                <a:spcPct val="200000"/>
              </a:lnSpc>
              <a:spcBef>
                <a:spcPts val="0"/>
              </a:spcBef>
              <a:spcAft>
                <a:spcPts val="0"/>
              </a:spcAft>
              <a:buNone/>
            </a:pPr>
            <a:r>
              <a:rPr lang="en" sz="1700"/>
              <a:t>					</a:t>
            </a:r>
            <a:r>
              <a:rPr lang="en" sz="3100"/>
              <a:t>Average(1/rank)</a:t>
            </a:r>
            <a:endParaRPr sz="3100"/>
          </a:p>
          <a:p>
            <a:pPr indent="0" lvl="0" marL="0" rtl="0" algn="l">
              <a:spcBef>
                <a:spcPts val="0"/>
              </a:spcBef>
              <a:spcAft>
                <a:spcPts val="0"/>
              </a:spcAft>
              <a:buNone/>
            </a:pPr>
            <a:r>
              <a:t/>
            </a:r>
            <a:endParaRPr/>
          </a:p>
        </p:txBody>
      </p:sp>
      <p:sp>
        <p:nvSpPr>
          <p:cNvPr id="525" name="Google Shape;525;g34d0dc9aa47_1_104"/>
          <p:cNvSpPr txBox="1"/>
          <p:nvPr>
            <p:ph type="ctrTitle"/>
          </p:nvPr>
        </p:nvSpPr>
        <p:spPr>
          <a:xfrm>
            <a:off x="618825" y="411675"/>
            <a:ext cx="71250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Benchmarking Against UniXcoder (Conor)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g34d14f31201_15_0"/>
          <p:cNvSpPr txBox="1"/>
          <p:nvPr>
            <p:ph type="ctrTitle"/>
          </p:nvPr>
        </p:nvSpPr>
        <p:spPr>
          <a:xfrm>
            <a:off x="618825" y="411675"/>
            <a:ext cx="7627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Benchmarking Against UniXcoder (Conor)</a:t>
            </a:r>
            <a:endParaRPr/>
          </a:p>
        </p:txBody>
      </p:sp>
      <p:pic>
        <p:nvPicPr>
          <p:cNvPr id="531" name="Google Shape;531;g34d14f31201_15_0"/>
          <p:cNvPicPr preferRelativeResize="0"/>
          <p:nvPr/>
        </p:nvPicPr>
        <p:blipFill>
          <a:blip r:embed="rId3">
            <a:alphaModFix/>
          </a:blip>
          <a:stretch>
            <a:fillRect/>
          </a:stretch>
        </p:blipFill>
        <p:spPr>
          <a:xfrm>
            <a:off x="1209210" y="1105710"/>
            <a:ext cx="6725600" cy="3464125"/>
          </a:xfrm>
          <a:prstGeom prst="rect">
            <a:avLst/>
          </a:prstGeom>
          <a:noFill/>
          <a:ln>
            <a:noFill/>
          </a:ln>
        </p:spPr>
      </p:pic>
      <p:sp>
        <p:nvSpPr>
          <p:cNvPr id="532" name="Google Shape;532;g34d14f31201_15_0"/>
          <p:cNvSpPr/>
          <p:nvPr/>
        </p:nvSpPr>
        <p:spPr>
          <a:xfrm>
            <a:off x="5637525" y="3094650"/>
            <a:ext cx="2085300" cy="363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g34d14f31201_15_23"/>
          <p:cNvSpPr txBox="1"/>
          <p:nvPr>
            <p:ph idx="1" type="body"/>
          </p:nvPr>
        </p:nvSpPr>
        <p:spPr>
          <a:xfrm>
            <a:off x="618825" y="1080375"/>
            <a:ext cx="7815300" cy="34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Obstacles</a:t>
            </a:r>
            <a:br>
              <a:rPr lang="en" u="sng"/>
            </a:br>
            <a:endParaRPr u="sng"/>
          </a:p>
          <a:p>
            <a:pPr indent="-342900" lvl="0" marL="457200" rtl="0" algn="l">
              <a:lnSpc>
                <a:spcPct val="200000"/>
              </a:lnSpc>
              <a:spcBef>
                <a:spcPts val="0"/>
              </a:spcBef>
              <a:spcAft>
                <a:spcPts val="0"/>
              </a:spcAft>
              <a:buSzPts val="1800"/>
              <a:buChar char="-"/>
            </a:pPr>
            <a:r>
              <a:rPr lang="en"/>
              <a:t>Confusion over what accuracy we should be checking</a:t>
            </a:r>
            <a:endParaRPr/>
          </a:p>
          <a:p>
            <a:pPr indent="-342900" lvl="0" marL="457200" rtl="0" algn="l">
              <a:lnSpc>
                <a:spcPct val="200000"/>
              </a:lnSpc>
              <a:spcBef>
                <a:spcPts val="0"/>
              </a:spcBef>
              <a:spcAft>
                <a:spcPts val="0"/>
              </a:spcAft>
              <a:buSzPts val="1800"/>
              <a:buChar char="-"/>
            </a:pPr>
            <a:r>
              <a:rPr lang="en"/>
              <a:t>What code should the LLM receive?</a:t>
            </a:r>
            <a:endParaRPr/>
          </a:p>
          <a:p>
            <a:pPr indent="-342900" lvl="0" marL="457200" rtl="0" algn="l">
              <a:lnSpc>
                <a:spcPct val="200000"/>
              </a:lnSpc>
              <a:spcBef>
                <a:spcPts val="0"/>
              </a:spcBef>
              <a:spcAft>
                <a:spcPts val="0"/>
              </a:spcAft>
              <a:buSzPts val="1800"/>
              <a:buChar char="-"/>
            </a:pPr>
            <a:r>
              <a:rPr lang="en"/>
              <a:t>Interacting with entire benchmarks that are not ours</a:t>
            </a:r>
            <a:endParaRPr/>
          </a:p>
          <a:p>
            <a:pPr indent="-336550" lvl="1" marL="914400" rtl="0" algn="l">
              <a:lnSpc>
                <a:spcPct val="200000"/>
              </a:lnSpc>
              <a:spcBef>
                <a:spcPts val="0"/>
              </a:spcBef>
              <a:spcAft>
                <a:spcPts val="0"/>
              </a:spcAft>
              <a:buSzPts val="1700"/>
              <a:buChar char="-"/>
            </a:pPr>
            <a:r>
              <a:rPr lang="en" sz="1700"/>
              <a:t>Have to learn the pre-existing code and how to adapt it</a:t>
            </a:r>
            <a:endParaRPr sz="1700"/>
          </a:p>
          <a:p>
            <a:pPr indent="0" lvl="0" marL="0" rtl="0" algn="l">
              <a:spcBef>
                <a:spcPts val="0"/>
              </a:spcBef>
              <a:spcAft>
                <a:spcPts val="0"/>
              </a:spcAft>
              <a:buNone/>
            </a:pPr>
            <a:r>
              <a:t/>
            </a:r>
            <a:endParaRPr/>
          </a:p>
        </p:txBody>
      </p:sp>
      <p:sp>
        <p:nvSpPr>
          <p:cNvPr id="538" name="Google Shape;538;g34d14f31201_15_23"/>
          <p:cNvSpPr txBox="1"/>
          <p:nvPr>
            <p:ph type="ctrTitle"/>
          </p:nvPr>
        </p:nvSpPr>
        <p:spPr>
          <a:xfrm>
            <a:off x="618825" y="411675"/>
            <a:ext cx="71250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Benchmarking Against UniXcoder (Conor)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g34d14f31201_15_28"/>
          <p:cNvSpPr txBox="1"/>
          <p:nvPr>
            <p:ph idx="1" type="body"/>
          </p:nvPr>
        </p:nvSpPr>
        <p:spPr>
          <a:xfrm>
            <a:off x="618825" y="1080375"/>
            <a:ext cx="7815300" cy="34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Remaining Work and Current Progress</a:t>
            </a:r>
            <a:br>
              <a:rPr lang="en" u="sng"/>
            </a:br>
            <a:endParaRPr u="sng"/>
          </a:p>
          <a:p>
            <a:pPr indent="-342900" lvl="0" marL="457200" rtl="0" algn="l">
              <a:lnSpc>
                <a:spcPct val="200000"/>
              </a:lnSpc>
              <a:spcBef>
                <a:spcPts val="0"/>
              </a:spcBef>
              <a:spcAft>
                <a:spcPts val="0"/>
              </a:spcAft>
              <a:buSzPts val="1800"/>
              <a:buChar char="-"/>
            </a:pPr>
            <a:r>
              <a:rPr lang="en"/>
              <a:t>Finish our benchmarking</a:t>
            </a:r>
            <a:endParaRPr/>
          </a:p>
          <a:p>
            <a:pPr indent="-336550" lvl="1" marL="914400" rtl="0" algn="l">
              <a:lnSpc>
                <a:spcPct val="200000"/>
              </a:lnSpc>
              <a:spcBef>
                <a:spcPts val="0"/>
              </a:spcBef>
              <a:spcAft>
                <a:spcPts val="0"/>
              </a:spcAft>
              <a:buSzPts val="1700"/>
              <a:buChar char="-"/>
            </a:pPr>
            <a:r>
              <a:rPr lang="en" sz="1700"/>
              <a:t>Should see improvements from base UniXcoder search</a:t>
            </a:r>
            <a:endParaRPr sz="1700"/>
          </a:p>
          <a:p>
            <a:pPr indent="-342900" lvl="0" marL="457200" rtl="0" algn="l">
              <a:lnSpc>
                <a:spcPct val="200000"/>
              </a:lnSpc>
              <a:spcBef>
                <a:spcPts val="0"/>
              </a:spcBef>
              <a:spcAft>
                <a:spcPts val="0"/>
              </a:spcAft>
              <a:buSzPts val="1800"/>
              <a:buChar char="-"/>
            </a:pPr>
            <a:r>
              <a:rPr lang="en"/>
              <a:t>Benchmark with the different provided datasets</a:t>
            </a:r>
            <a:endParaRPr/>
          </a:p>
          <a:p>
            <a:pPr indent="-342900" lvl="0" marL="457200" rtl="0" algn="l">
              <a:lnSpc>
                <a:spcPct val="200000"/>
              </a:lnSpc>
              <a:spcBef>
                <a:spcPts val="0"/>
              </a:spcBef>
              <a:spcAft>
                <a:spcPts val="0"/>
              </a:spcAft>
              <a:buSzPts val="1800"/>
              <a:buChar char="-"/>
            </a:pPr>
            <a:r>
              <a:rPr lang="en"/>
              <a:t>Benchmark with different LLMs as well</a:t>
            </a:r>
            <a:endParaRPr/>
          </a:p>
          <a:p>
            <a:pPr indent="0" lvl="0" marL="0" rtl="0" algn="l">
              <a:spcBef>
                <a:spcPts val="0"/>
              </a:spcBef>
              <a:spcAft>
                <a:spcPts val="0"/>
              </a:spcAft>
              <a:buNone/>
            </a:pPr>
            <a:r>
              <a:t/>
            </a:r>
            <a:endParaRPr/>
          </a:p>
        </p:txBody>
      </p:sp>
      <p:sp>
        <p:nvSpPr>
          <p:cNvPr id="544" name="Google Shape;544;g34d14f31201_15_28"/>
          <p:cNvSpPr txBox="1"/>
          <p:nvPr>
            <p:ph type="ctrTitle"/>
          </p:nvPr>
        </p:nvSpPr>
        <p:spPr>
          <a:xfrm>
            <a:off x="618825" y="411675"/>
            <a:ext cx="71250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Benchmarking Against UniXcoder (Conor)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g33cd784206e_0_0"/>
          <p:cNvSpPr txBox="1"/>
          <p:nvPr>
            <p:ph type="ctrTitle"/>
          </p:nvPr>
        </p:nvSpPr>
        <p:spPr>
          <a:xfrm>
            <a:off x="618825" y="411675"/>
            <a:ext cx="74841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Frontend: Design and Implementation (Keenan)</a:t>
            </a:r>
            <a:endParaRPr/>
          </a:p>
        </p:txBody>
      </p:sp>
      <p:sp>
        <p:nvSpPr>
          <p:cNvPr id="550" name="Google Shape;550;g33cd784206e_0_0"/>
          <p:cNvSpPr txBox="1"/>
          <p:nvPr>
            <p:ph idx="1" type="body"/>
          </p:nvPr>
        </p:nvSpPr>
        <p:spPr>
          <a:xfrm>
            <a:off x="618825" y="989475"/>
            <a:ext cx="7864500" cy="3726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Built with Flask and HTML/CSS/JS</a:t>
            </a:r>
            <a:endParaRPr/>
          </a:p>
          <a:p>
            <a:pPr indent="-342900" lvl="0" marL="457200" rtl="0" algn="l">
              <a:spcBef>
                <a:spcPts val="0"/>
              </a:spcBef>
              <a:spcAft>
                <a:spcPts val="0"/>
              </a:spcAft>
              <a:buSzPts val="1800"/>
              <a:buChar char="●"/>
            </a:pPr>
            <a:r>
              <a:rPr lang="en"/>
              <a:t>Clean, minimalist UI</a:t>
            </a:r>
            <a:endParaRPr/>
          </a:p>
          <a:p>
            <a:pPr indent="-342900" lvl="0" marL="457200" rtl="0" algn="l">
              <a:spcBef>
                <a:spcPts val="0"/>
              </a:spcBef>
              <a:spcAft>
                <a:spcPts val="0"/>
              </a:spcAft>
              <a:buSzPts val="1800"/>
              <a:buChar char="●"/>
            </a:pPr>
            <a:r>
              <a:rPr lang="en"/>
              <a:t>Users enter a code prompt and receive relevant snippets</a:t>
            </a:r>
            <a:endParaRPr/>
          </a:p>
          <a:p>
            <a:pPr indent="-342900" lvl="0" marL="457200" rtl="0" algn="l">
              <a:spcBef>
                <a:spcPts val="0"/>
              </a:spcBef>
              <a:spcAft>
                <a:spcPts val="0"/>
              </a:spcAft>
              <a:buSzPts val="1800"/>
              <a:buChar char="●"/>
            </a:pPr>
            <a:r>
              <a:rPr lang="en"/>
              <a:t>Displays both pre-ranking (vector similarity) and post-ranking (LLM-evaluated) results</a:t>
            </a:r>
            <a:endParaRPr/>
          </a:p>
          <a:p>
            <a:pPr indent="-342900" lvl="0" marL="457200" rtl="0" algn="l">
              <a:spcBef>
                <a:spcPts val="0"/>
              </a:spcBef>
              <a:spcAft>
                <a:spcPts val="0"/>
              </a:spcAft>
              <a:buSzPts val="1800"/>
              <a:buChar char="●"/>
            </a:pPr>
            <a:r>
              <a:rPr lang="en"/>
              <a:t>Supports:</a:t>
            </a:r>
            <a:endParaRPr/>
          </a:p>
          <a:p>
            <a:pPr indent="-317500" lvl="1" marL="914400" rtl="0" algn="l">
              <a:spcBef>
                <a:spcPts val="0"/>
              </a:spcBef>
              <a:spcAft>
                <a:spcPts val="0"/>
              </a:spcAft>
              <a:buSzPts val="1400"/>
              <a:buChar char="○"/>
            </a:pPr>
            <a:r>
              <a:rPr lang="en"/>
              <a:t>Copy-to-clipboard button</a:t>
            </a:r>
            <a:endParaRPr/>
          </a:p>
          <a:p>
            <a:pPr indent="-317500" lvl="1" marL="914400" rtl="0" algn="l">
              <a:spcBef>
                <a:spcPts val="0"/>
              </a:spcBef>
              <a:spcAft>
                <a:spcPts val="0"/>
              </a:spcAft>
              <a:buSzPts val="1400"/>
              <a:buChar char="○"/>
            </a:pPr>
            <a:r>
              <a:rPr lang="en"/>
              <a:t>Loading animation</a:t>
            </a:r>
            <a:endParaRPr/>
          </a:p>
          <a:p>
            <a:pPr indent="-317500" lvl="1" marL="914400" rtl="0" algn="l">
              <a:spcBef>
                <a:spcPts val="0"/>
              </a:spcBef>
              <a:spcAft>
                <a:spcPts val="0"/>
              </a:spcAft>
              <a:buSzPts val="1400"/>
              <a:buChar char="○"/>
            </a:pPr>
            <a:r>
              <a:rPr lang="en"/>
              <a:t>Responsive layout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g34d2271d84b_0_1"/>
          <p:cNvSpPr txBox="1"/>
          <p:nvPr>
            <p:ph idx="1" type="body"/>
          </p:nvPr>
        </p:nvSpPr>
        <p:spPr>
          <a:xfrm>
            <a:off x="360225" y="1227300"/>
            <a:ext cx="3834300" cy="268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Minimal distractions: black background with white content container</a:t>
            </a:r>
            <a:endParaRPr/>
          </a:p>
          <a:p>
            <a:pPr indent="-342900" lvl="0" marL="457200" rtl="0" algn="l">
              <a:spcBef>
                <a:spcPts val="0"/>
              </a:spcBef>
              <a:spcAft>
                <a:spcPts val="0"/>
              </a:spcAft>
              <a:buSzPts val="1800"/>
              <a:buChar char="●"/>
            </a:pPr>
            <a:r>
              <a:rPr lang="en"/>
              <a:t>Mobile-friendly and accessible</a:t>
            </a:r>
            <a:endParaRPr/>
          </a:p>
          <a:p>
            <a:pPr indent="-342900" lvl="0" marL="457200" rtl="0" algn="l">
              <a:spcBef>
                <a:spcPts val="0"/>
              </a:spcBef>
              <a:spcAft>
                <a:spcPts val="0"/>
              </a:spcAft>
              <a:buSzPts val="1800"/>
              <a:buChar char="●"/>
            </a:pPr>
            <a:r>
              <a:rPr lang="en"/>
              <a:t>Snippet display designed for quick readability</a:t>
            </a:r>
            <a:endParaRPr/>
          </a:p>
          <a:p>
            <a:pPr indent="-342900" lvl="0" marL="457200" rtl="0" algn="l">
              <a:spcBef>
                <a:spcPts val="0"/>
              </a:spcBef>
              <a:spcAft>
                <a:spcPts val="0"/>
              </a:spcAft>
              <a:buSzPts val="1800"/>
              <a:buChar char="●"/>
            </a:pPr>
            <a:r>
              <a:rPr lang="en"/>
              <a:t>Interactive elements:</a:t>
            </a:r>
            <a:endParaRPr/>
          </a:p>
          <a:p>
            <a:pPr indent="-317500" lvl="1" marL="914400" rtl="0" algn="l">
              <a:spcBef>
                <a:spcPts val="0"/>
              </a:spcBef>
              <a:spcAft>
                <a:spcPts val="0"/>
              </a:spcAft>
              <a:buSzPts val="1400"/>
              <a:buChar char="○"/>
            </a:pPr>
            <a:r>
              <a:rPr lang="en"/>
              <a:t>Search bar with hover styling</a:t>
            </a:r>
            <a:endParaRPr/>
          </a:p>
          <a:p>
            <a:pPr indent="-317500" lvl="1" marL="914400" rtl="0" algn="l">
              <a:spcBef>
                <a:spcPts val="0"/>
              </a:spcBef>
              <a:spcAft>
                <a:spcPts val="0"/>
              </a:spcAft>
              <a:buSzPts val="1400"/>
              <a:buChar char="○"/>
            </a:pPr>
            <a:r>
              <a:rPr lang="en"/>
              <a:t>Visual feedback during loading and copying</a:t>
            </a:r>
            <a:endParaRPr/>
          </a:p>
        </p:txBody>
      </p:sp>
      <p:sp>
        <p:nvSpPr>
          <p:cNvPr id="556" name="Google Shape;556;g34d2271d84b_0_1"/>
          <p:cNvSpPr txBox="1"/>
          <p:nvPr>
            <p:ph type="ctrTitle"/>
          </p:nvPr>
        </p:nvSpPr>
        <p:spPr>
          <a:xfrm>
            <a:off x="618825" y="411675"/>
            <a:ext cx="47649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Frontend: </a:t>
            </a:r>
            <a:r>
              <a:rPr lang="en"/>
              <a:t>Design Principles</a:t>
            </a:r>
            <a:endParaRPr/>
          </a:p>
        </p:txBody>
      </p:sp>
      <p:pic>
        <p:nvPicPr>
          <p:cNvPr id="557" name="Google Shape;557;g34d2271d84b_0_1" title="Screenshot 2025-04-15 at 10.52.06 AM.png"/>
          <p:cNvPicPr preferRelativeResize="0"/>
          <p:nvPr/>
        </p:nvPicPr>
        <p:blipFill>
          <a:blip r:embed="rId3">
            <a:alphaModFix/>
          </a:blip>
          <a:stretch>
            <a:fillRect/>
          </a:stretch>
        </p:blipFill>
        <p:spPr>
          <a:xfrm>
            <a:off x="4194663" y="1236625"/>
            <a:ext cx="4686075" cy="267023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g34d2271d84b_0_6"/>
          <p:cNvSpPr txBox="1"/>
          <p:nvPr>
            <p:ph idx="1" type="body"/>
          </p:nvPr>
        </p:nvSpPr>
        <p:spPr>
          <a:xfrm>
            <a:off x="618825" y="1679175"/>
            <a:ext cx="5169000" cy="209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Not too many</a:t>
            </a:r>
            <a:endParaRPr/>
          </a:p>
          <a:p>
            <a:pPr indent="-342900" lvl="0" marL="457200" rtl="0" algn="l">
              <a:spcBef>
                <a:spcPts val="0"/>
              </a:spcBef>
              <a:spcAft>
                <a:spcPts val="0"/>
              </a:spcAft>
              <a:buSzPts val="1800"/>
              <a:buChar char="●"/>
            </a:pPr>
            <a:r>
              <a:rPr lang="en"/>
              <a:t>Learning Flask for the first time</a:t>
            </a:r>
            <a:endParaRPr/>
          </a:p>
          <a:p>
            <a:pPr indent="-342900" lvl="0" marL="457200" rtl="0" algn="l">
              <a:spcBef>
                <a:spcPts val="0"/>
              </a:spcBef>
              <a:spcAft>
                <a:spcPts val="0"/>
              </a:spcAft>
              <a:buSzPts val="1800"/>
              <a:buChar char="●"/>
            </a:pPr>
            <a:r>
              <a:rPr lang="en"/>
              <a:t>Learned how Flask looks for templates/ and static/ directories by default</a:t>
            </a:r>
            <a:endParaRPr/>
          </a:p>
          <a:p>
            <a:pPr indent="-342900" lvl="0" marL="457200" rtl="0" algn="l">
              <a:spcBef>
                <a:spcPts val="0"/>
              </a:spcBef>
              <a:spcAft>
                <a:spcPts val="0"/>
              </a:spcAft>
              <a:buSzPts val="1800"/>
              <a:buChar char="●"/>
            </a:pPr>
            <a:r>
              <a:rPr lang="en"/>
              <a:t>Improved directory structure to keep frontend code modular</a:t>
            </a:r>
            <a:endParaRPr/>
          </a:p>
        </p:txBody>
      </p:sp>
      <p:sp>
        <p:nvSpPr>
          <p:cNvPr id="563" name="Google Shape;563;g34d2271d84b_0_6"/>
          <p:cNvSpPr txBox="1"/>
          <p:nvPr>
            <p:ph type="ctrTitle"/>
          </p:nvPr>
        </p:nvSpPr>
        <p:spPr>
          <a:xfrm>
            <a:off x="618825" y="411675"/>
            <a:ext cx="36729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Frontend: Obstacles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g34d2271d84b_0_11"/>
          <p:cNvSpPr txBox="1"/>
          <p:nvPr>
            <p:ph idx="1" type="body"/>
          </p:nvPr>
        </p:nvSpPr>
        <p:spPr>
          <a:xfrm>
            <a:off x="618825" y="1428000"/>
            <a:ext cx="5256300" cy="2918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Side-by-side layout for pre/post rankings (currently vertical)</a:t>
            </a:r>
            <a:endParaRPr/>
          </a:p>
          <a:p>
            <a:pPr indent="-342900" lvl="0" marL="457200" rtl="0" algn="l">
              <a:spcBef>
                <a:spcPts val="0"/>
              </a:spcBef>
              <a:spcAft>
                <a:spcPts val="0"/>
              </a:spcAft>
              <a:buSzPts val="1800"/>
              <a:buChar char="●"/>
            </a:pPr>
            <a:r>
              <a:rPr lang="en"/>
              <a:t>Consider syntax highlighting with a library like highlight.js</a:t>
            </a:r>
            <a:endParaRPr/>
          </a:p>
          <a:p>
            <a:pPr indent="-342900" lvl="0" marL="457200" rtl="0" algn="l">
              <a:spcBef>
                <a:spcPts val="0"/>
              </a:spcBef>
              <a:spcAft>
                <a:spcPts val="0"/>
              </a:spcAft>
              <a:buSzPts val="1800"/>
              <a:buChar char="●"/>
            </a:pPr>
            <a:r>
              <a:rPr lang="en"/>
              <a:t>More UI polish: transitions, score color-coding, mobile tweaks</a:t>
            </a:r>
            <a:endParaRPr/>
          </a:p>
          <a:p>
            <a:pPr indent="-342900" lvl="0" marL="457200" rtl="0" algn="l">
              <a:spcBef>
                <a:spcPts val="0"/>
              </a:spcBef>
              <a:spcAft>
                <a:spcPts val="0"/>
              </a:spcAft>
              <a:buSzPts val="1800"/>
              <a:buChar char="●"/>
            </a:pPr>
            <a:r>
              <a:rPr lang="en"/>
              <a:t>Possibly integrate Dr. Phan’s dataset instead of CodeSearchNet</a:t>
            </a:r>
            <a:endParaRPr/>
          </a:p>
        </p:txBody>
      </p:sp>
      <p:sp>
        <p:nvSpPr>
          <p:cNvPr id="569" name="Google Shape;569;g34d2271d84b_0_11"/>
          <p:cNvSpPr txBox="1"/>
          <p:nvPr>
            <p:ph type="ctrTitle"/>
          </p:nvPr>
        </p:nvSpPr>
        <p:spPr>
          <a:xfrm>
            <a:off x="618825" y="411675"/>
            <a:ext cx="3541800" cy="577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Frontend: What’s Left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g33cab87e025_0_2"/>
          <p:cNvSpPr txBox="1"/>
          <p:nvPr>
            <p:ph type="ctrTitle"/>
          </p:nvPr>
        </p:nvSpPr>
        <p:spPr>
          <a:xfrm>
            <a:off x="618825" y="411675"/>
            <a:ext cx="1514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Timeline</a:t>
            </a:r>
            <a:endParaRPr/>
          </a:p>
        </p:txBody>
      </p:sp>
      <p:cxnSp>
        <p:nvCxnSpPr>
          <p:cNvPr id="575" name="Google Shape;575;g33cab87e025_0_2"/>
          <p:cNvCxnSpPr/>
          <p:nvPr/>
        </p:nvCxnSpPr>
        <p:spPr>
          <a:xfrm flipH="1">
            <a:off x="1272436" y="2093023"/>
            <a:ext cx="11700" cy="1572600"/>
          </a:xfrm>
          <a:prstGeom prst="straightConnector1">
            <a:avLst/>
          </a:prstGeom>
          <a:noFill/>
          <a:ln cap="flat" cmpd="sng" w="9525">
            <a:solidFill>
              <a:schemeClr val="lt1"/>
            </a:solidFill>
            <a:prstDash val="solid"/>
            <a:round/>
            <a:headEnd len="sm" w="sm" type="none"/>
            <a:tailEnd len="sm" w="sm" type="none"/>
          </a:ln>
        </p:spPr>
      </p:cxnSp>
      <p:cxnSp>
        <p:nvCxnSpPr>
          <p:cNvPr id="576" name="Google Shape;576;g33cab87e025_0_2"/>
          <p:cNvCxnSpPr/>
          <p:nvPr/>
        </p:nvCxnSpPr>
        <p:spPr>
          <a:xfrm>
            <a:off x="1284136" y="2830941"/>
            <a:ext cx="6584700" cy="17400"/>
          </a:xfrm>
          <a:prstGeom prst="straightConnector1">
            <a:avLst/>
          </a:prstGeom>
          <a:noFill/>
          <a:ln cap="flat" cmpd="sng" w="9525">
            <a:solidFill>
              <a:schemeClr val="lt1"/>
            </a:solidFill>
            <a:prstDash val="solid"/>
            <a:round/>
            <a:headEnd len="sm" w="sm" type="none"/>
            <a:tailEnd len="sm" w="sm" type="none"/>
          </a:ln>
        </p:spPr>
      </p:cxnSp>
      <p:cxnSp>
        <p:nvCxnSpPr>
          <p:cNvPr id="577" name="Google Shape;577;g33cab87e025_0_2"/>
          <p:cNvCxnSpPr/>
          <p:nvPr/>
        </p:nvCxnSpPr>
        <p:spPr>
          <a:xfrm flipH="1">
            <a:off x="2920668" y="2093023"/>
            <a:ext cx="11700" cy="1572600"/>
          </a:xfrm>
          <a:prstGeom prst="straightConnector1">
            <a:avLst/>
          </a:prstGeom>
          <a:noFill/>
          <a:ln cap="flat" cmpd="sng" w="9525">
            <a:solidFill>
              <a:schemeClr val="lt1"/>
            </a:solidFill>
            <a:prstDash val="solid"/>
            <a:round/>
            <a:headEnd len="sm" w="sm" type="none"/>
            <a:tailEnd len="sm" w="sm" type="none"/>
          </a:ln>
        </p:spPr>
      </p:cxnSp>
      <p:cxnSp>
        <p:nvCxnSpPr>
          <p:cNvPr id="578" name="Google Shape;578;g33cab87e025_0_2"/>
          <p:cNvCxnSpPr/>
          <p:nvPr/>
        </p:nvCxnSpPr>
        <p:spPr>
          <a:xfrm flipH="1">
            <a:off x="4568899" y="2049066"/>
            <a:ext cx="11700" cy="1572600"/>
          </a:xfrm>
          <a:prstGeom prst="straightConnector1">
            <a:avLst/>
          </a:prstGeom>
          <a:noFill/>
          <a:ln cap="flat" cmpd="sng" w="9525">
            <a:solidFill>
              <a:schemeClr val="lt1"/>
            </a:solidFill>
            <a:prstDash val="solid"/>
            <a:round/>
            <a:headEnd len="sm" w="sm" type="none"/>
            <a:tailEnd len="sm" w="sm" type="none"/>
          </a:ln>
        </p:spPr>
      </p:cxnSp>
      <p:cxnSp>
        <p:nvCxnSpPr>
          <p:cNvPr id="579" name="Google Shape;579;g33cab87e025_0_2"/>
          <p:cNvCxnSpPr/>
          <p:nvPr/>
        </p:nvCxnSpPr>
        <p:spPr>
          <a:xfrm flipH="1">
            <a:off x="6217130" y="2049066"/>
            <a:ext cx="11700" cy="1572600"/>
          </a:xfrm>
          <a:prstGeom prst="straightConnector1">
            <a:avLst/>
          </a:prstGeom>
          <a:noFill/>
          <a:ln cap="flat" cmpd="sng" w="9525">
            <a:solidFill>
              <a:schemeClr val="lt1"/>
            </a:solidFill>
            <a:prstDash val="solid"/>
            <a:round/>
            <a:headEnd len="sm" w="sm" type="none"/>
            <a:tailEnd len="sm" w="sm" type="none"/>
          </a:ln>
        </p:spPr>
      </p:cxnSp>
      <p:cxnSp>
        <p:nvCxnSpPr>
          <p:cNvPr id="580" name="Google Shape;580;g33cab87e025_0_2"/>
          <p:cNvCxnSpPr/>
          <p:nvPr/>
        </p:nvCxnSpPr>
        <p:spPr>
          <a:xfrm flipH="1">
            <a:off x="7865361" y="2068041"/>
            <a:ext cx="11700" cy="1572600"/>
          </a:xfrm>
          <a:prstGeom prst="straightConnector1">
            <a:avLst/>
          </a:prstGeom>
          <a:noFill/>
          <a:ln cap="flat" cmpd="sng" w="9525">
            <a:solidFill>
              <a:schemeClr val="lt1"/>
            </a:solidFill>
            <a:prstDash val="solid"/>
            <a:round/>
            <a:headEnd len="sm" w="sm" type="none"/>
            <a:tailEnd len="sm" w="sm" type="none"/>
          </a:ln>
        </p:spPr>
      </p:cxnSp>
      <p:sp>
        <p:nvSpPr>
          <p:cNvPr id="581" name="Google Shape;581;g33cab87e025_0_2"/>
          <p:cNvSpPr txBox="1"/>
          <p:nvPr/>
        </p:nvSpPr>
        <p:spPr>
          <a:xfrm>
            <a:off x="2433626" y="3770950"/>
            <a:ext cx="9858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Maven Pro"/>
                <a:ea typeface="Maven Pro"/>
                <a:cs typeface="Maven Pro"/>
                <a:sym typeface="Maven Pro"/>
              </a:rPr>
              <a:t>Demo 1</a:t>
            </a:r>
            <a:endParaRPr b="0" i="0" sz="1800" u="none" cap="none" strike="noStrike">
              <a:solidFill>
                <a:schemeClr val="lt1"/>
              </a:solidFill>
              <a:latin typeface="Maven Pro"/>
              <a:ea typeface="Maven Pro"/>
              <a:cs typeface="Maven Pro"/>
              <a:sym typeface="Maven Pro"/>
            </a:endParaRPr>
          </a:p>
        </p:txBody>
      </p:sp>
      <p:sp>
        <p:nvSpPr>
          <p:cNvPr id="582" name="Google Shape;582;g33cab87e025_0_2"/>
          <p:cNvSpPr txBox="1"/>
          <p:nvPr/>
        </p:nvSpPr>
        <p:spPr>
          <a:xfrm>
            <a:off x="4129928" y="3770950"/>
            <a:ext cx="8931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Maven Pro"/>
                <a:ea typeface="Maven Pro"/>
                <a:cs typeface="Maven Pro"/>
                <a:sym typeface="Maven Pro"/>
              </a:rPr>
              <a:t>Spring Break</a:t>
            </a:r>
            <a:endParaRPr b="0" i="0" sz="1800" u="none" cap="none" strike="noStrike">
              <a:solidFill>
                <a:schemeClr val="lt1"/>
              </a:solidFill>
              <a:latin typeface="Maven Pro"/>
              <a:ea typeface="Maven Pro"/>
              <a:cs typeface="Maven Pro"/>
              <a:sym typeface="Maven Pro"/>
            </a:endParaRPr>
          </a:p>
        </p:txBody>
      </p:sp>
      <p:sp>
        <p:nvSpPr>
          <p:cNvPr id="583" name="Google Shape;583;g33cab87e025_0_2"/>
          <p:cNvSpPr txBox="1"/>
          <p:nvPr/>
        </p:nvSpPr>
        <p:spPr>
          <a:xfrm>
            <a:off x="5698722" y="3770950"/>
            <a:ext cx="1048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Maven Pro"/>
                <a:ea typeface="Maven Pro"/>
                <a:cs typeface="Maven Pro"/>
                <a:sym typeface="Maven Pro"/>
              </a:rPr>
              <a:t>Demo 2</a:t>
            </a:r>
            <a:endParaRPr b="0" i="0" sz="1800" u="none" cap="none" strike="noStrike">
              <a:solidFill>
                <a:schemeClr val="lt1"/>
              </a:solidFill>
              <a:latin typeface="Maven Pro"/>
              <a:ea typeface="Maven Pro"/>
              <a:cs typeface="Maven Pro"/>
              <a:sym typeface="Maven Pro"/>
            </a:endParaRPr>
          </a:p>
        </p:txBody>
      </p:sp>
      <p:sp>
        <p:nvSpPr>
          <p:cNvPr id="584" name="Google Shape;584;g33cab87e025_0_2"/>
          <p:cNvSpPr txBox="1"/>
          <p:nvPr/>
        </p:nvSpPr>
        <p:spPr>
          <a:xfrm>
            <a:off x="5967027" y="1238925"/>
            <a:ext cx="2409900" cy="3693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Maven Pro"/>
                <a:ea typeface="Maven Pro"/>
                <a:cs typeface="Maven Pro"/>
                <a:sym typeface="Maven Pro"/>
              </a:rPr>
              <a:t>Dataset Collection and Curation</a:t>
            </a:r>
            <a:endParaRPr b="0" i="0" sz="1200" u="none" cap="none" strike="noStrike">
              <a:solidFill>
                <a:schemeClr val="lt1"/>
              </a:solidFill>
              <a:latin typeface="Maven Pro"/>
              <a:ea typeface="Maven Pro"/>
              <a:cs typeface="Maven Pro"/>
              <a:sym typeface="Maven Pro"/>
            </a:endParaRPr>
          </a:p>
        </p:txBody>
      </p:sp>
      <p:cxnSp>
        <p:nvCxnSpPr>
          <p:cNvPr id="585" name="Google Shape;585;g33cab87e025_0_2"/>
          <p:cNvCxnSpPr>
            <a:stCxn id="584" idx="2"/>
          </p:cNvCxnSpPr>
          <p:nvPr/>
        </p:nvCxnSpPr>
        <p:spPr>
          <a:xfrm flipH="1">
            <a:off x="7170777" y="1608225"/>
            <a:ext cx="1200" cy="186000"/>
          </a:xfrm>
          <a:prstGeom prst="straightConnector1">
            <a:avLst/>
          </a:prstGeom>
          <a:noFill/>
          <a:ln cap="flat" cmpd="sng" w="9525">
            <a:solidFill>
              <a:schemeClr val="lt1"/>
            </a:solidFill>
            <a:prstDash val="solid"/>
            <a:round/>
            <a:headEnd len="sm" w="sm" type="none"/>
            <a:tailEnd len="med" w="med" type="triangle"/>
          </a:ln>
        </p:spPr>
      </p:cxnSp>
      <p:sp>
        <p:nvSpPr>
          <p:cNvPr id="586" name="Google Shape;586;g33cab87e025_0_2"/>
          <p:cNvSpPr txBox="1"/>
          <p:nvPr/>
        </p:nvSpPr>
        <p:spPr>
          <a:xfrm>
            <a:off x="7148559" y="3809956"/>
            <a:ext cx="1616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Maven Pro"/>
                <a:ea typeface="Maven Pro"/>
                <a:cs typeface="Maven Pro"/>
                <a:sym typeface="Maven Pro"/>
              </a:rPr>
              <a:t>Final Project</a:t>
            </a:r>
            <a:endParaRPr b="0" i="0" sz="1800" u="none" cap="none" strike="noStrike">
              <a:solidFill>
                <a:schemeClr val="lt1"/>
              </a:solidFill>
              <a:latin typeface="Maven Pro"/>
              <a:ea typeface="Maven Pro"/>
              <a:cs typeface="Maven Pro"/>
              <a:sym typeface="Maven Pro"/>
            </a:endParaRPr>
          </a:p>
        </p:txBody>
      </p:sp>
      <p:sp>
        <p:nvSpPr>
          <p:cNvPr id="587" name="Google Shape;587;g33cab87e025_0_2"/>
          <p:cNvSpPr txBox="1"/>
          <p:nvPr/>
        </p:nvSpPr>
        <p:spPr>
          <a:xfrm>
            <a:off x="4902126" y="606900"/>
            <a:ext cx="1182600" cy="3693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Maven Pro"/>
                <a:ea typeface="Maven Pro"/>
                <a:cs typeface="Maven Pro"/>
                <a:sym typeface="Maven Pro"/>
              </a:rPr>
              <a:t>Develop a GUI</a:t>
            </a:r>
            <a:endParaRPr b="0" i="0" sz="1200" u="none" cap="none" strike="noStrike">
              <a:solidFill>
                <a:schemeClr val="lt1"/>
              </a:solidFill>
              <a:latin typeface="Maven Pro"/>
              <a:ea typeface="Maven Pro"/>
              <a:cs typeface="Maven Pro"/>
              <a:sym typeface="Maven Pro"/>
            </a:endParaRPr>
          </a:p>
        </p:txBody>
      </p:sp>
      <p:cxnSp>
        <p:nvCxnSpPr>
          <p:cNvPr id="588" name="Google Shape;588;g33cab87e025_0_2"/>
          <p:cNvCxnSpPr/>
          <p:nvPr/>
        </p:nvCxnSpPr>
        <p:spPr>
          <a:xfrm>
            <a:off x="4576474" y="612291"/>
            <a:ext cx="0" cy="358500"/>
          </a:xfrm>
          <a:prstGeom prst="straightConnector1">
            <a:avLst/>
          </a:prstGeom>
          <a:noFill/>
          <a:ln cap="flat" cmpd="sng" w="9525">
            <a:solidFill>
              <a:schemeClr val="lt1"/>
            </a:solidFill>
            <a:prstDash val="solid"/>
            <a:round/>
            <a:headEnd len="sm" w="sm" type="none"/>
            <a:tailEnd len="sm" w="sm" type="none"/>
          </a:ln>
        </p:spPr>
      </p:cxnSp>
      <p:cxnSp>
        <p:nvCxnSpPr>
          <p:cNvPr id="589" name="Google Shape;589;g33cab87e025_0_2"/>
          <p:cNvCxnSpPr/>
          <p:nvPr/>
        </p:nvCxnSpPr>
        <p:spPr>
          <a:xfrm>
            <a:off x="6412299" y="600141"/>
            <a:ext cx="0" cy="358500"/>
          </a:xfrm>
          <a:prstGeom prst="straightConnector1">
            <a:avLst/>
          </a:prstGeom>
          <a:noFill/>
          <a:ln cap="flat" cmpd="sng" w="9525">
            <a:solidFill>
              <a:schemeClr val="lt1"/>
            </a:solidFill>
            <a:prstDash val="solid"/>
            <a:round/>
            <a:headEnd len="sm" w="sm" type="none"/>
            <a:tailEnd len="sm" w="sm" type="none"/>
          </a:ln>
        </p:spPr>
      </p:cxnSp>
      <p:cxnSp>
        <p:nvCxnSpPr>
          <p:cNvPr id="590" name="Google Shape;590;g33cab87e025_0_2"/>
          <p:cNvCxnSpPr>
            <a:stCxn id="587" idx="1"/>
          </p:cNvCxnSpPr>
          <p:nvPr/>
        </p:nvCxnSpPr>
        <p:spPr>
          <a:xfrm rot="10800000">
            <a:off x="4573626" y="785250"/>
            <a:ext cx="328500" cy="6300"/>
          </a:xfrm>
          <a:prstGeom prst="straightConnector1">
            <a:avLst/>
          </a:prstGeom>
          <a:noFill/>
          <a:ln cap="flat" cmpd="sng" w="9525">
            <a:solidFill>
              <a:schemeClr val="lt1"/>
            </a:solidFill>
            <a:prstDash val="solid"/>
            <a:round/>
            <a:headEnd len="sm" w="sm" type="none"/>
            <a:tailEnd len="sm" w="sm" type="none"/>
          </a:ln>
        </p:spPr>
      </p:cxnSp>
      <p:cxnSp>
        <p:nvCxnSpPr>
          <p:cNvPr id="591" name="Google Shape;591;g33cab87e025_0_2"/>
          <p:cNvCxnSpPr/>
          <p:nvPr/>
        </p:nvCxnSpPr>
        <p:spPr>
          <a:xfrm flipH="1">
            <a:off x="6084700" y="778200"/>
            <a:ext cx="327600" cy="2400"/>
          </a:xfrm>
          <a:prstGeom prst="straightConnector1">
            <a:avLst/>
          </a:prstGeom>
          <a:noFill/>
          <a:ln cap="flat" cmpd="sng" w="9525">
            <a:solidFill>
              <a:schemeClr val="lt1"/>
            </a:solidFill>
            <a:prstDash val="solid"/>
            <a:round/>
            <a:headEnd len="sm" w="sm" type="none"/>
            <a:tailEnd len="sm" w="sm" type="none"/>
          </a:ln>
        </p:spPr>
      </p:cxnSp>
      <p:cxnSp>
        <p:nvCxnSpPr>
          <p:cNvPr id="592" name="Google Shape;592;g33cab87e025_0_2"/>
          <p:cNvCxnSpPr>
            <a:stCxn id="593" idx="2"/>
          </p:cNvCxnSpPr>
          <p:nvPr/>
        </p:nvCxnSpPr>
        <p:spPr>
          <a:xfrm flipH="1">
            <a:off x="1432175" y="2037000"/>
            <a:ext cx="900" cy="186000"/>
          </a:xfrm>
          <a:prstGeom prst="straightConnector1">
            <a:avLst/>
          </a:prstGeom>
          <a:noFill/>
          <a:ln cap="flat" cmpd="sng" w="9525">
            <a:solidFill>
              <a:schemeClr val="lt1"/>
            </a:solidFill>
            <a:prstDash val="solid"/>
            <a:round/>
            <a:headEnd len="sm" w="sm" type="none"/>
            <a:tailEnd len="med" w="med" type="triangle"/>
          </a:ln>
        </p:spPr>
      </p:cxnSp>
      <p:cxnSp>
        <p:nvCxnSpPr>
          <p:cNvPr id="594" name="Google Shape;594;g33cab87e025_0_2"/>
          <p:cNvCxnSpPr>
            <a:stCxn id="595" idx="2"/>
          </p:cNvCxnSpPr>
          <p:nvPr/>
        </p:nvCxnSpPr>
        <p:spPr>
          <a:xfrm>
            <a:off x="2201125" y="1426875"/>
            <a:ext cx="6900" cy="803400"/>
          </a:xfrm>
          <a:prstGeom prst="straightConnector1">
            <a:avLst/>
          </a:prstGeom>
          <a:noFill/>
          <a:ln cap="flat" cmpd="sng" w="9525">
            <a:solidFill>
              <a:schemeClr val="lt1"/>
            </a:solidFill>
            <a:prstDash val="solid"/>
            <a:round/>
            <a:headEnd len="sm" w="sm" type="none"/>
            <a:tailEnd len="med" w="med" type="triangle"/>
          </a:ln>
        </p:spPr>
      </p:cxnSp>
      <p:sp>
        <p:nvSpPr>
          <p:cNvPr id="593" name="Google Shape;593;g33cab87e025_0_2"/>
          <p:cNvSpPr txBox="1"/>
          <p:nvPr/>
        </p:nvSpPr>
        <p:spPr>
          <a:xfrm>
            <a:off x="228125" y="1482900"/>
            <a:ext cx="2409900" cy="554100"/>
          </a:xfrm>
          <a:prstGeom prst="rect">
            <a:avLst/>
          </a:prstGeom>
          <a:solidFill>
            <a:srgbClr val="002845"/>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Maven Pro"/>
                <a:ea typeface="Maven Pro"/>
                <a:cs typeface="Maven Pro"/>
                <a:sym typeface="Maven Pro"/>
              </a:rPr>
              <a:t>Download data set and set up a code search using UniXcoder</a:t>
            </a:r>
            <a:endParaRPr b="0" i="0" sz="1200" u="none" cap="none" strike="noStrike">
              <a:solidFill>
                <a:schemeClr val="lt1"/>
              </a:solidFill>
              <a:latin typeface="Maven Pro"/>
              <a:ea typeface="Maven Pro"/>
              <a:cs typeface="Maven Pro"/>
              <a:sym typeface="Maven Pro"/>
            </a:endParaRPr>
          </a:p>
        </p:txBody>
      </p:sp>
      <p:sp>
        <p:nvSpPr>
          <p:cNvPr id="596" name="Google Shape;596;g33cab87e025_0_2"/>
          <p:cNvSpPr txBox="1"/>
          <p:nvPr/>
        </p:nvSpPr>
        <p:spPr>
          <a:xfrm>
            <a:off x="2251650" y="563300"/>
            <a:ext cx="1514700" cy="3693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Maven Pro"/>
                <a:ea typeface="Maven Pro"/>
                <a:cs typeface="Maven Pro"/>
                <a:sym typeface="Maven Pro"/>
              </a:rPr>
              <a:t>LLM’s integration</a:t>
            </a:r>
            <a:endParaRPr b="0" i="0" sz="1200" u="none" cap="none" strike="noStrike">
              <a:solidFill>
                <a:schemeClr val="lt1"/>
              </a:solidFill>
              <a:latin typeface="Maven Pro"/>
              <a:ea typeface="Maven Pro"/>
              <a:cs typeface="Maven Pro"/>
              <a:sym typeface="Maven Pro"/>
            </a:endParaRPr>
          </a:p>
        </p:txBody>
      </p:sp>
      <p:cxnSp>
        <p:nvCxnSpPr>
          <p:cNvPr id="597" name="Google Shape;597;g33cab87e025_0_2"/>
          <p:cNvCxnSpPr/>
          <p:nvPr/>
        </p:nvCxnSpPr>
        <p:spPr>
          <a:xfrm>
            <a:off x="2674000" y="952500"/>
            <a:ext cx="0" cy="1267200"/>
          </a:xfrm>
          <a:prstGeom prst="straightConnector1">
            <a:avLst/>
          </a:prstGeom>
          <a:noFill/>
          <a:ln cap="flat" cmpd="sng" w="9525">
            <a:solidFill>
              <a:schemeClr val="lt1"/>
            </a:solidFill>
            <a:prstDash val="solid"/>
            <a:round/>
            <a:headEnd len="sm" w="sm" type="none"/>
            <a:tailEnd len="med" w="med" type="triangle"/>
          </a:ln>
        </p:spPr>
      </p:cxnSp>
      <p:sp>
        <p:nvSpPr>
          <p:cNvPr id="595" name="Google Shape;595;g33cab87e025_0_2"/>
          <p:cNvSpPr txBox="1"/>
          <p:nvPr/>
        </p:nvSpPr>
        <p:spPr>
          <a:xfrm>
            <a:off x="1060525" y="1057575"/>
            <a:ext cx="2281200" cy="369300"/>
          </a:xfrm>
          <a:prstGeom prst="rect">
            <a:avLst/>
          </a:prstGeom>
          <a:solidFill>
            <a:srgbClr val="002845"/>
          </a:solid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Maven Pro"/>
                <a:ea typeface="Maven Pro"/>
                <a:cs typeface="Maven Pro"/>
                <a:sym typeface="Maven Pro"/>
              </a:rPr>
              <a:t>Prompt Engineering Creation</a:t>
            </a:r>
            <a:endParaRPr b="0" i="0" sz="1200" u="none" cap="none" strike="noStrike">
              <a:solidFill>
                <a:schemeClr val="lt1"/>
              </a:solidFill>
              <a:latin typeface="Maven Pro"/>
              <a:ea typeface="Maven Pro"/>
              <a:cs typeface="Maven Pro"/>
              <a:sym typeface="Maven Pro"/>
            </a:endParaRPr>
          </a:p>
        </p:txBody>
      </p:sp>
      <p:sp>
        <p:nvSpPr>
          <p:cNvPr id="598" name="Google Shape;598;g33cab87e025_0_2"/>
          <p:cNvSpPr txBox="1"/>
          <p:nvPr/>
        </p:nvSpPr>
        <p:spPr>
          <a:xfrm>
            <a:off x="3133701" y="1551850"/>
            <a:ext cx="1182600" cy="5541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lt1"/>
                </a:solidFill>
                <a:latin typeface="Maven Pro"/>
                <a:ea typeface="Maven Pro"/>
                <a:cs typeface="Maven Pro"/>
                <a:sym typeface="Maven Pro"/>
              </a:rPr>
              <a:t>Improve Robustness</a:t>
            </a:r>
            <a:endParaRPr b="0" i="0" sz="1200" u="none" cap="none" strike="noStrike">
              <a:solidFill>
                <a:schemeClr val="lt1"/>
              </a:solidFill>
              <a:latin typeface="Maven Pro"/>
              <a:ea typeface="Maven Pro"/>
              <a:cs typeface="Maven Pro"/>
              <a:sym typeface="Maven Pro"/>
            </a:endParaRPr>
          </a:p>
        </p:txBody>
      </p:sp>
      <p:cxnSp>
        <p:nvCxnSpPr>
          <p:cNvPr id="599" name="Google Shape;599;g33cab87e025_0_2"/>
          <p:cNvCxnSpPr/>
          <p:nvPr/>
        </p:nvCxnSpPr>
        <p:spPr>
          <a:xfrm>
            <a:off x="2932374" y="1558716"/>
            <a:ext cx="0" cy="358500"/>
          </a:xfrm>
          <a:prstGeom prst="straightConnector1">
            <a:avLst/>
          </a:prstGeom>
          <a:noFill/>
          <a:ln cap="flat" cmpd="sng" w="9525">
            <a:solidFill>
              <a:schemeClr val="lt1"/>
            </a:solidFill>
            <a:prstDash val="solid"/>
            <a:round/>
            <a:headEnd len="sm" w="sm" type="none"/>
            <a:tailEnd len="sm" w="sm" type="none"/>
          </a:ln>
        </p:spPr>
      </p:cxnSp>
      <p:cxnSp>
        <p:nvCxnSpPr>
          <p:cNvPr id="600" name="Google Shape;600;g33cab87e025_0_2"/>
          <p:cNvCxnSpPr/>
          <p:nvPr/>
        </p:nvCxnSpPr>
        <p:spPr>
          <a:xfrm>
            <a:off x="6323549" y="1608216"/>
            <a:ext cx="0" cy="358500"/>
          </a:xfrm>
          <a:prstGeom prst="straightConnector1">
            <a:avLst/>
          </a:prstGeom>
          <a:noFill/>
          <a:ln cap="flat" cmpd="sng" w="9525">
            <a:solidFill>
              <a:schemeClr val="lt1"/>
            </a:solidFill>
            <a:prstDash val="solid"/>
            <a:round/>
            <a:headEnd len="sm" w="sm" type="none"/>
            <a:tailEnd len="sm" w="sm" type="none"/>
          </a:ln>
        </p:spPr>
      </p:cxnSp>
      <p:cxnSp>
        <p:nvCxnSpPr>
          <p:cNvPr id="601" name="Google Shape;601;g33cab87e025_0_2"/>
          <p:cNvCxnSpPr/>
          <p:nvPr/>
        </p:nvCxnSpPr>
        <p:spPr>
          <a:xfrm rot="10800000">
            <a:off x="2943625" y="1726925"/>
            <a:ext cx="193500" cy="3300"/>
          </a:xfrm>
          <a:prstGeom prst="straightConnector1">
            <a:avLst/>
          </a:prstGeom>
          <a:noFill/>
          <a:ln cap="flat" cmpd="sng" w="9525">
            <a:solidFill>
              <a:schemeClr val="lt1"/>
            </a:solidFill>
            <a:prstDash val="solid"/>
            <a:round/>
            <a:headEnd len="sm" w="sm" type="none"/>
            <a:tailEnd len="sm" w="sm" type="none"/>
          </a:ln>
        </p:spPr>
      </p:cxnSp>
      <p:cxnSp>
        <p:nvCxnSpPr>
          <p:cNvPr id="602" name="Google Shape;602;g33cab87e025_0_2"/>
          <p:cNvCxnSpPr>
            <a:endCxn id="598" idx="3"/>
          </p:cNvCxnSpPr>
          <p:nvPr/>
        </p:nvCxnSpPr>
        <p:spPr>
          <a:xfrm flipH="1">
            <a:off x="4316301" y="1827700"/>
            <a:ext cx="1997400" cy="1200"/>
          </a:xfrm>
          <a:prstGeom prst="straightConnector1">
            <a:avLst/>
          </a:prstGeom>
          <a:noFill/>
          <a:ln cap="flat" cmpd="sng" w="9525">
            <a:solidFill>
              <a:schemeClr val="lt1"/>
            </a:solidFill>
            <a:prstDash val="solid"/>
            <a:round/>
            <a:headEnd len="sm" w="sm" type="none"/>
            <a:tailEnd len="sm" w="sm" type="none"/>
          </a:ln>
        </p:spPr>
      </p:cxnSp>
      <p:sp>
        <p:nvSpPr>
          <p:cNvPr id="603" name="Google Shape;603;g33cab87e025_0_2"/>
          <p:cNvSpPr/>
          <p:nvPr/>
        </p:nvSpPr>
        <p:spPr>
          <a:xfrm>
            <a:off x="5994825" y="4381925"/>
            <a:ext cx="456300" cy="646800"/>
          </a:xfrm>
          <a:prstGeom prst="upArrow">
            <a:avLst>
              <a:gd fmla="val 50000" name="adj1"/>
              <a:gd fmla="val 50000" name="adj2"/>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ven Pro"/>
              <a:ea typeface="Maven Pro"/>
              <a:cs typeface="Maven Pro"/>
              <a:sym typeface="Maven Pro"/>
            </a:endParaRPr>
          </a:p>
        </p:txBody>
      </p:sp>
      <p:sp>
        <p:nvSpPr>
          <p:cNvPr id="604" name="Google Shape;604;g33cab87e025_0_2"/>
          <p:cNvSpPr txBox="1"/>
          <p:nvPr/>
        </p:nvSpPr>
        <p:spPr>
          <a:xfrm>
            <a:off x="6580676" y="606900"/>
            <a:ext cx="1182600" cy="3693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lang="en" sz="1200">
                <a:solidFill>
                  <a:schemeClr val="lt1"/>
                </a:solidFill>
                <a:latin typeface="Maven Pro"/>
                <a:ea typeface="Maven Pro"/>
                <a:cs typeface="Maven Pro"/>
                <a:sym typeface="Maven Pro"/>
              </a:rPr>
              <a:t>Benchmarking</a:t>
            </a:r>
            <a:endParaRPr b="0" i="0" sz="1200" u="none" cap="none" strike="noStrike">
              <a:solidFill>
                <a:schemeClr val="lt1"/>
              </a:solidFill>
              <a:latin typeface="Maven Pro"/>
              <a:ea typeface="Maven Pro"/>
              <a:cs typeface="Maven Pro"/>
              <a:sym typeface="Maven Pro"/>
            </a:endParaRPr>
          </a:p>
        </p:txBody>
      </p:sp>
      <p:cxnSp>
        <p:nvCxnSpPr>
          <p:cNvPr id="605" name="Google Shape;605;g33cab87e025_0_2"/>
          <p:cNvCxnSpPr>
            <a:stCxn id="604" idx="2"/>
            <a:endCxn id="584" idx="0"/>
          </p:cNvCxnSpPr>
          <p:nvPr/>
        </p:nvCxnSpPr>
        <p:spPr>
          <a:xfrm>
            <a:off x="7171976" y="976200"/>
            <a:ext cx="0" cy="262800"/>
          </a:xfrm>
          <a:prstGeom prst="straightConnector1">
            <a:avLst/>
          </a:prstGeom>
          <a:noFill/>
          <a:ln cap="flat" cmpd="sng" w="9525">
            <a:solidFill>
              <a:srgbClr val="FFFFFF"/>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g33cd784206e_0_29"/>
          <p:cNvSpPr txBox="1"/>
          <p:nvPr>
            <p:ph idx="1" type="body"/>
          </p:nvPr>
        </p:nvSpPr>
        <p:spPr>
          <a:xfrm>
            <a:off x="618825" y="1176975"/>
            <a:ext cx="7929600" cy="336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en"/>
              <a:t>Problem</a:t>
            </a:r>
            <a:endParaRPr/>
          </a:p>
          <a:p>
            <a:pPr indent="-342900" lvl="0" marL="457200" rtl="0" algn="l">
              <a:lnSpc>
                <a:spcPct val="100000"/>
              </a:lnSpc>
              <a:spcBef>
                <a:spcPts val="0"/>
              </a:spcBef>
              <a:spcAft>
                <a:spcPts val="0"/>
              </a:spcAft>
              <a:buSzPts val="1800"/>
              <a:buChar char="●"/>
            </a:pPr>
            <a:r>
              <a:rPr lang="en"/>
              <a:t>“I know what I want the code to do, but don’t know the specific keywords”</a:t>
            </a:r>
            <a:endParaRPr/>
          </a:p>
          <a:p>
            <a:pPr indent="-342900" lvl="0" marL="457200" rtl="0" algn="l">
              <a:lnSpc>
                <a:spcPct val="100000"/>
              </a:lnSpc>
              <a:spcBef>
                <a:spcPts val="0"/>
              </a:spcBef>
              <a:spcAft>
                <a:spcPts val="0"/>
              </a:spcAft>
              <a:buSzPts val="1800"/>
              <a:buChar char="●"/>
            </a:pPr>
            <a:r>
              <a:rPr lang="en"/>
              <a:t>Natural </a:t>
            </a:r>
            <a:r>
              <a:rPr lang="en"/>
              <a:t>language keyword search is an unsolved problem </a:t>
            </a:r>
            <a:endParaRPr/>
          </a:p>
          <a:p>
            <a:pPr indent="-342900" lvl="0" marL="457200" rtl="0" algn="l">
              <a:lnSpc>
                <a:spcPct val="100000"/>
              </a:lnSpc>
              <a:spcBef>
                <a:spcPts val="0"/>
              </a:spcBef>
              <a:spcAft>
                <a:spcPts val="0"/>
              </a:spcAft>
              <a:buSzPts val="1800"/>
              <a:buChar char="●"/>
            </a:pPr>
            <a:r>
              <a:rPr lang="en"/>
              <a:t>Now, LMs embedded in programming environments (eg. Cursor) need to search a local codebase for more context.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
              <a:t>Solution</a:t>
            </a:r>
            <a:endParaRPr/>
          </a:p>
          <a:p>
            <a:pPr indent="-342900" lvl="0" marL="457200" rtl="0" algn="l">
              <a:lnSpc>
                <a:spcPct val="100000"/>
              </a:lnSpc>
              <a:spcBef>
                <a:spcPts val="0"/>
              </a:spcBef>
              <a:spcAft>
                <a:spcPts val="0"/>
              </a:spcAft>
              <a:buSzPts val="1800"/>
              <a:buChar char="●"/>
            </a:pPr>
            <a:r>
              <a:rPr lang="en"/>
              <a:t>UniXcoder, an embedding model, scores 70% on the </a:t>
            </a:r>
            <a:r>
              <a:rPr lang="en"/>
              <a:t>CosQA</a:t>
            </a:r>
            <a:r>
              <a:rPr lang="en"/>
              <a:t> benchmark.</a:t>
            </a:r>
            <a:endParaRPr/>
          </a:p>
          <a:p>
            <a:pPr indent="-342900" lvl="0" marL="457200" rtl="0" algn="l">
              <a:spcBef>
                <a:spcPts val="0"/>
              </a:spcBef>
              <a:spcAft>
                <a:spcPts val="0"/>
              </a:spcAft>
              <a:buSzPts val="1800"/>
              <a:buChar char="●"/>
            </a:pPr>
            <a:r>
              <a:rPr lang="en"/>
              <a:t>Add</a:t>
            </a:r>
            <a:r>
              <a:rPr lang="en"/>
              <a:t> more compute</a:t>
            </a:r>
            <a:endParaRPr/>
          </a:p>
          <a:p>
            <a:pPr indent="-317500" lvl="1" marL="914400" rtl="0" algn="l">
              <a:spcBef>
                <a:spcPts val="0"/>
              </a:spcBef>
              <a:spcAft>
                <a:spcPts val="0"/>
              </a:spcAft>
              <a:buSzPts val="1400"/>
              <a:buChar char="○"/>
            </a:pPr>
            <a:r>
              <a:rPr lang="en"/>
              <a:t>Take top 10 results from UniXcoder, and rank them using a language model.</a:t>
            </a:r>
            <a:endParaRPr sz="1400"/>
          </a:p>
          <a:p>
            <a:pPr indent="457200" lvl="0" marL="0" rtl="0" algn="l">
              <a:lnSpc>
                <a:spcPct val="100000"/>
              </a:lnSpc>
              <a:spcBef>
                <a:spcPts val="0"/>
              </a:spcBef>
              <a:spcAft>
                <a:spcPts val="0"/>
              </a:spcAft>
              <a:buSzPts val="1800"/>
              <a:buNone/>
            </a:pPr>
            <a:r>
              <a:t/>
            </a:r>
            <a:endParaRPr sz="1400"/>
          </a:p>
        </p:txBody>
      </p:sp>
      <p:sp>
        <p:nvSpPr>
          <p:cNvPr id="449" name="Google Shape;449;g33cd784206e_0_29"/>
          <p:cNvSpPr txBox="1"/>
          <p:nvPr>
            <p:ph type="ctrTitle"/>
          </p:nvPr>
        </p:nvSpPr>
        <p:spPr>
          <a:xfrm>
            <a:off x="618825" y="411675"/>
            <a:ext cx="6440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Improving Code Search</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g33c4617ab2d_0_84"/>
          <p:cNvSpPr txBox="1"/>
          <p:nvPr>
            <p:ph type="title"/>
          </p:nvPr>
        </p:nvSpPr>
        <p:spPr>
          <a:xfrm>
            <a:off x="2037000" y="1496400"/>
            <a:ext cx="5070000" cy="2150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t>Demo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pic>
        <p:nvPicPr>
          <p:cNvPr id="615" name="Google Shape;615;g34d0dc9aa47_3_0" title="coms402demo2.mp4">
            <a:hlinkClick r:id="rId3"/>
          </p:cNvPr>
          <p:cNvPicPr preferRelativeResize="0"/>
          <p:nvPr/>
        </p:nvPicPr>
        <p:blipFill>
          <a:blip r:embed="rId4">
            <a:alphaModFix/>
          </a:blip>
          <a:stretch>
            <a:fillRect/>
          </a:stretch>
        </p:blipFill>
        <p:spPr>
          <a:xfrm>
            <a:off x="1294763" y="113825"/>
            <a:ext cx="6554476" cy="49158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5"/>
                                        </p:tgtEl>
                                        <p:attrNameLst>
                                          <p:attrName>style.visibility</p:attrName>
                                        </p:attrNameLst>
                                      </p:cBhvr>
                                      <p:to>
                                        <p:strVal val="visible"/>
                                      </p:to>
                                    </p:set>
                                    <p:animEffect filter="fade" transition="in">
                                      <p:cBhvr>
                                        <p:cTn dur="1000"/>
                                        <p:tgtEl>
                                          <p:spTgt spid="6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g34d0dc9aa47_1_111"/>
          <p:cNvSpPr txBox="1"/>
          <p:nvPr>
            <p:ph type="ctrTitle"/>
          </p:nvPr>
        </p:nvSpPr>
        <p:spPr>
          <a:xfrm>
            <a:off x="618825" y="404000"/>
            <a:ext cx="84279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Overview of Design and Implementation</a:t>
            </a:r>
            <a:endParaRPr/>
          </a:p>
        </p:txBody>
      </p:sp>
      <p:sp>
        <p:nvSpPr>
          <p:cNvPr id="455" name="Google Shape;455;g34d0dc9aa47_1_111"/>
          <p:cNvSpPr txBox="1"/>
          <p:nvPr/>
        </p:nvSpPr>
        <p:spPr>
          <a:xfrm>
            <a:off x="1875050" y="1307475"/>
            <a:ext cx="4424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ven Pro"/>
              <a:ea typeface="Maven Pro"/>
              <a:cs typeface="Maven Pro"/>
              <a:sym typeface="Maven Pro"/>
            </a:endParaRPr>
          </a:p>
        </p:txBody>
      </p:sp>
      <p:pic>
        <p:nvPicPr>
          <p:cNvPr id="456" name="Google Shape;456;g34d0dc9aa47_1_111"/>
          <p:cNvPicPr preferRelativeResize="0"/>
          <p:nvPr/>
        </p:nvPicPr>
        <p:blipFill>
          <a:blip r:embed="rId3">
            <a:alphaModFix/>
          </a:blip>
          <a:stretch>
            <a:fillRect/>
          </a:stretch>
        </p:blipFill>
        <p:spPr>
          <a:xfrm>
            <a:off x="1562925" y="916975"/>
            <a:ext cx="5814299" cy="4089200"/>
          </a:xfrm>
          <a:prstGeom prst="rect">
            <a:avLst/>
          </a:prstGeom>
          <a:noFill/>
          <a:ln>
            <a:noFill/>
          </a:ln>
        </p:spPr>
      </p:pic>
      <p:cxnSp>
        <p:nvCxnSpPr>
          <p:cNvPr id="457" name="Google Shape;457;g34d0dc9aa47_1_111"/>
          <p:cNvCxnSpPr/>
          <p:nvPr/>
        </p:nvCxnSpPr>
        <p:spPr>
          <a:xfrm>
            <a:off x="820425" y="1262400"/>
            <a:ext cx="2370000" cy="409500"/>
          </a:xfrm>
          <a:prstGeom prst="straightConnector1">
            <a:avLst/>
          </a:prstGeom>
          <a:noFill/>
          <a:ln cap="flat" cmpd="sng" w="9525">
            <a:solidFill>
              <a:schemeClr val="accent6"/>
            </a:solidFill>
            <a:prstDash val="solid"/>
            <a:round/>
            <a:headEnd len="med" w="med" type="none"/>
            <a:tailEnd len="med" w="med" type="triangle"/>
          </a:ln>
        </p:spPr>
      </p:cxnSp>
      <p:sp>
        <p:nvSpPr>
          <p:cNvPr id="458" name="Google Shape;458;g34d0dc9aa47_1_111"/>
          <p:cNvSpPr txBox="1"/>
          <p:nvPr/>
        </p:nvSpPr>
        <p:spPr>
          <a:xfrm>
            <a:off x="38675" y="753625"/>
            <a:ext cx="1524300" cy="7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accent6"/>
                </a:solidFill>
                <a:latin typeface="Maven Pro"/>
                <a:ea typeface="Maven Pro"/>
                <a:cs typeface="Maven Pro"/>
                <a:sym typeface="Maven Pro"/>
              </a:rPr>
              <a:t>Dataset moved to SQLite, loads much faster</a:t>
            </a:r>
            <a:endParaRPr sz="1000">
              <a:solidFill>
                <a:schemeClr val="accent6"/>
              </a:solidFill>
              <a:latin typeface="Maven Pro"/>
              <a:ea typeface="Maven Pro"/>
              <a:cs typeface="Maven Pro"/>
              <a:sym typeface="Maven Pro"/>
            </a:endParaRPr>
          </a:p>
        </p:txBody>
      </p:sp>
      <p:cxnSp>
        <p:nvCxnSpPr>
          <p:cNvPr id="459" name="Google Shape;459;g34d0dc9aa47_1_111"/>
          <p:cNvCxnSpPr/>
          <p:nvPr/>
        </p:nvCxnSpPr>
        <p:spPr>
          <a:xfrm>
            <a:off x="3525575" y="486850"/>
            <a:ext cx="192300" cy="1079700"/>
          </a:xfrm>
          <a:prstGeom prst="straightConnector1">
            <a:avLst/>
          </a:prstGeom>
          <a:noFill/>
          <a:ln cap="flat" cmpd="sng" w="9525">
            <a:solidFill>
              <a:schemeClr val="accent6"/>
            </a:solidFill>
            <a:prstDash val="solid"/>
            <a:round/>
            <a:headEnd len="med" w="med" type="none"/>
            <a:tailEnd len="med" w="med" type="triangle"/>
          </a:ln>
        </p:spPr>
      </p:cxnSp>
      <p:sp>
        <p:nvSpPr>
          <p:cNvPr id="460" name="Google Shape;460;g34d0dc9aa47_1_111"/>
          <p:cNvSpPr txBox="1"/>
          <p:nvPr/>
        </p:nvSpPr>
        <p:spPr>
          <a:xfrm>
            <a:off x="2452200" y="15300"/>
            <a:ext cx="19854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6"/>
                </a:solidFill>
                <a:latin typeface="Maven Pro"/>
                <a:ea typeface="Maven Pro"/>
                <a:cs typeface="Maven Pro"/>
                <a:sym typeface="Maven Pro"/>
              </a:rPr>
              <a:t>Vector comparison done more efficiently</a:t>
            </a:r>
            <a:endParaRPr sz="1200">
              <a:solidFill>
                <a:schemeClr val="accent6"/>
              </a:solidFill>
              <a:latin typeface="Maven Pro"/>
              <a:ea typeface="Maven Pro"/>
              <a:cs typeface="Maven Pro"/>
              <a:sym typeface="Maven Pro"/>
            </a:endParaRPr>
          </a:p>
        </p:txBody>
      </p:sp>
      <p:cxnSp>
        <p:nvCxnSpPr>
          <p:cNvPr id="461" name="Google Shape;461;g34d0dc9aa47_1_111"/>
          <p:cNvCxnSpPr/>
          <p:nvPr/>
        </p:nvCxnSpPr>
        <p:spPr>
          <a:xfrm>
            <a:off x="690150" y="3353300"/>
            <a:ext cx="2128500" cy="910200"/>
          </a:xfrm>
          <a:prstGeom prst="straightConnector1">
            <a:avLst/>
          </a:prstGeom>
          <a:noFill/>
          <a:ln cap="flat" cmpd="sng" w="9525">
            <a:solidFill>
              <a:schemeClr val="accent6"/>
            </a:solidFill>
            <a:prstDash val="solid"/>
            <a:round/>
            <a:headEnd len="med" w="med" type="none"/>
            <a:tailEnd len="med" w="med" type="triangle"/>
          </a:ln>
        </p:spPr>
      </p:cxnSp>
      <p:sp>
        <p:nvSpPr>
          <p:cNvPr id="462" name="Google Shape;462;g34d0dc9aa47_1_111"/>
          <p:cNvSpPr txBox="1"/>
          <p:nvPr/>
        </p:nvSpPr>
        <p:spPr>
          <a:xfrm>
            <a:off x="109025" y="2801125"/>
            <a:ext cx="1383600" cy="49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accent6"/>
                </a:solidFill>
                <a:latin typeface="Maven Pro"/>
                <a:ea typeface="Maven Pro"/>
                <a:cs typeface="Maven Pro"/>
                <a:sym typeface="Maven Pro"/>
              </a:rPr>
              <a:t>New web search UI improves accessibility</a:t>
            </a:r>
            <a:endParaRPr sz="1000">
              <a:solidFill>
                <a:schemeClr val="accent6"/>
              </a:solidFill>
              <a:latin typeface="Maven Pro"/>
              <a:ea typeface="Maven Pro"/>
              <a:cs typeface="Maven Pro"/>
              <a:sym typeface="Maven Pro"/>
            </a:endParaRPr>
          </a:p>
        </p:txBody>
      </p:sp>
      <p:sp>
        <p:nvSpPr>
          <p:cNvPr id="463" name="Google Shape;463;g34d0dc9aa47_1_111"/>
          <p:cNvSpPr txBox="1"/>
          <p:nvPr/>
        </p:nvSpPr>
        <p:spPr>
          <a:xfrm>
            <a:off x="38675" y="1668025"/>
            <a:ext cx="1524300" cy="7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accent6"/>
                </a:solidFill>
                <a:latin typeface="Maven Pro"/>
                <a:ea typeface="Maven Pro"/>
                <a:cs typeface="Maven Pro"/>
                <a:sym typeface="Maven Pro"/>
              </a:rPr>
              <a:t>Generate embeddings using GPU versus CPU (~3x speed up)</a:t>
            </a:r>
            <a:endParaRPr sz="1000">
              <a:solidFill>
                <a:schemeClr val="accent6"/>
              </a:solidFill>
              <a:latin typeface="Maven Pro"/>
              <a:ea typeface="Maven Pro"/>
              <a:cs typeface="Maven Pro"/>
              <a:sym typeface="Maven Pro"/>
            </a:endParaRPr>
          </a:p>
        </p:txBody>
      </p:sp>
      <p:cxnSp>
        <p:nvCxnSpPr>
          <p:cNvPr id="464" name="Google Shape;464;g34d0dc9aa47_1_111"/>
          <p:cNvCxnSpPr>
            <a:stCxn id="463" idx="3"/>
          </p:cNvCxnSpPr>
          <p:nvPr/>
        </p:nvCxnSpPr>
        <p:spPr>
          <a:xfrm>
            <a:off x="1562975" y="2025175"/>
            <a:ext cx="710700" cy="134700"/>
          </a:xfrm>
          <a:prstGeom prst="straightConnector1">
            <a:avLst/>
          </a:prstGeom>
          <a:noFill/>
          <a:ln cap="flat" cmpd="sng" w="9525">
            <a:solidFill>
              <a:schemeClr val="accent6"/>
            </a:solidFill>
            <a:prstDash val="solid"/>
            <a:round/>
            <a:headEnd len="med" w="med" type="none"/>
            <a:tailEnd len="med" w="med" type="triangle"/>
          </a:ln>
        </p:spPr>
      </p:cxnSp>
      <p:sp>
        <p:nvSpPr>
          <p:cNvPr id="465" name="Google Shape;465;g34d0dc9aa47_1_111"/>
          <p:cNvSpPr txBox="1"/>
          <p:nvPr/>
        </p:nvSpPr>
        <p:spPr>
          <a:xfrm>
            <a:off x="7377225" y="2377500"/>
            <a:ext cx="17847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6"/>
                </a:solidFill>
                <a:latin typeface="Maven Pro"/>
                <a:ea typeface="Maven Pro"/>
                <a:cs typeface="Maven Pro"/>
                <a:sym typeface="Maven Pro"/>
              </a:rPr>
              <a:t>Switched out external API calls to on-prem LLM to rank results</a:t>
            </a:r>
            <a:endParaRPr sz="1100">
              <a:solidFill>
                <a:schemeClr val="accent6"/>
              </a:solidFill>
              <a:latin typeface="Maven Pro"/>
              <a:ea typeface="Maven Pro"/>
              <a:cs typeface="Maven Pro"/>
              <a:sym typeface="Maven Pro"/>
            </a:endParaRPr>
          </a:p>
          <a:p>
            <a:pPr indent="0" lvl="0" marL="0" rtl="0" algn="l">
              <a:spcBef>
                <a:spcPts val="0"/>
              </a:spcBef>
              <a:spcAft>
                <a:spcPts val="0"/>
              </a:spcAft>
              <a:buNone/>
            </a:pPr>
            <a:r>
              <a:rPr b="1" lang="en" sz="1100">
                <a:solidFill>
                  <a:schemeClr val="accent6"/>
                </a:solidFill>
                <a:latin typeface="Maven Pro"/>
                <a:ea typeface="Maven Pro"/>
                <a:cs typeface="Maven Pro"/>
                <a:sym typeface="Maven Pro"/>
              </a:rPr>
              <a:t>Faster</a:t>
            </a:r>
            <a:r>
              <a:rPr lang="en" sz="1100">
                <a:solidFill>
                  <a:schemeClr val="accent6"/>
                </a:solidFill>
                <a:latin typeface="Maven Pro"/>
                <a:ea typeface="Maven Pro"/>
                <a:cs typeface="Maven Pro"/>
                <a:sym typeface="Maven Pro"/>
              </a:rPr>
              <a:t> </a:t>
            </a:r>
            <a:endParaRPr sz="1100">
              <a:solidFill>
                <a:schemeClr val="accent6"/>
              </a:solidFill>
              <a:latin typeface="Maven Pro"/>
              <a:ea typeface="Maven Pro"/>
              <a:cs typeface="Maven Pro"/>
              <a:sym typeface="Maven Pro"/>
            </a:endParaRPr>
          </a:p>
          <a:p>
            <a:pPr indent="0" lvl="0" marL="0" rtl="0" algn="l">
              <a:spcBef>
                <a:spcPts val="0"/>
              </a:spcBef>
              <a:spcAft>
                <a:spcPts val="0"/>
              </a:spcAft>
              <a:buNone/>
            </a:pPr>
            <a:r>
              <a:rPr b="1" lang="en" sz="1100">
                <a:solidFill>
                  <a:schemeClr val="accent6"/>
                </a:solidFill>
                <a:latin typeface="Maven Pro"/>
                <a:ea typeface="Maven Pro"/>
                <a:cs typeface="Maven Pro"/>
                <a:sym typeface="Maven Pro"/>
              </a:rPr>
              <a:t>Significantly cheaper, </a:t>
            </a:r>
            <a:r>
              <a:rPr lang="en" sz="1100">
                <a:solidFill>
                  <a:schemeClr val="accent6"/>
                </a:solidFill>
                <a:latin typeface="Maven Pro"/>
                <a:ea typeface="Maven Pro"/>
                <a:cs typeface="Maven Pro"/>
                <a:sym typeface="Maven Pro"/>
              </a:rPr>
              <a:t>which is useful for benchmarking</a:t>
            </a:r>
            <a:endParaRPr sz="1100">
              <a:solidFill>
                <a:schemeClr val="accent6"/>
              </a:solidFill>
              <a:latin typeface="Maven Pro"/>
              <a:ea typeface="Maven Pro"/>
              <a:cs typeface="Maven Pro"/>
              <a:sym typeface="Maven Pro"/>
            </a:endParaRPr>
          </a:p>
          <a:p>
            <a:pPr indent="0" lvl="0" marL="0" rtl="0" algn="l">
              <a:spcBef>
                <a:spcPts val="0"/>
              </a:spcBef>
              <a:spcAft>
                <a:spcPts val="0"/>
              </a:spcAft>
              <a:buNone/>
            </a:pPr>
            <a:r>
              <a:t/>
            </a:r>
            <a:endParaRPr b="1" sz="1100">
              <a:solidFill>
                <a:schemeClr val="accent6"/>
              </a:solidFill>
              <a:latin typeface="Maven Pro"/>
              <a:ea typeface="Maven Pro"/>
              <a:cs typeface="Maven Pro"/>
              <a:sym typeface="Maven Pro"/>
            </a:endParaRPr>
          </a:p>
        </p:txBody>
      </p:sp>
      <p:cxnSp>
        <p:nvCxnSpPr>
          <p:cNvPr id="466" name="Google Shape;466;g34d0dc9aa47_1_111"/>
          <p:cNvCxnSpPr/>
          <p:nvPr/>
        </p:nvCxnSpPr>
        <p:spPr>
          <a:xfrm flipH="1">
            <a:off x="5461750" y="3208800"/>
            <a:ext cx="1957800" cy="801300"/>
          </a:xfrm>
          <a:prstGeom prst="straightConnector1">
            <a:avLst/>
          </a:prstGeom>
          <a:noFill/>
          <a:ln cap="flat" cmpd="sng" w="9525">
            <a:solidFill>
              <a:schemeClr val="accent6"/>
            </a:solidFill>
            <a:prstDash val="solid"/>
            <a:round/>
            <a:headEnd len="med" w="med" type="none"/>
            <a:tailEnd len="med" w="med" type="triangle"/>
          </a:ln>
        </p:spPr>
      </p:cxnSp>
      <p:sp>
        <p:nvSpPr>
          <p:cNvPr id="467" name="Google Shape;467;g34d0dc9aa47_1_111"/>
          <p:cNvSpPr txBox="1"/>
          <p:nvPr/>
        </p:nvSpPr>
        <p:spPr>
          <a:xfrm>
            <a:off x="0" y="3577550"/>
            <a:ext cx="15771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accent6"/>
                </a:solidFill>
                <a:latin typeface="Maven Pro"/>
                <a:ea typeface="Maven Pro"/>
                <a:cs typeface="Maven Pro"/>
                <a:sym typeface="Maven Pro"/>
              </a:rPr>
              <a:t>In process of benchmarking UniXCoder results</a:t>
            </a:r>
            <a:endParaRPr sz="1000">
              <a:solidFill>
                <a:schemeClr val="accent6"/>
              </a:solidFill>
              <a:latin typeface="Maven Pro"/>
              <a:ea typeface="Maven Pro"/>
              <a:cs typeface="Maven Pro"/>
              <a:sym typeface="Maven Pro"/>
            </a:endParaRPr>
          </a:p>
          <a:p>
            <a:pPr indent="0" lvl="0" marL="0" rtl="0" algn="l">
              <a:spcBef>
                <a:spcPts val="0"/>
              </a:spcBef>
              <a:spcAft>
                <a:spcPts val="0"/>
              </a:spcAft>
              <a:buNone/>
            </a:pPr>
            <a:r>
              <a:rPr lang="en" sz="1000">
                <a:solidFill>
                  <a:schemeClr val="accent6"/>
                </a:solidFill>
                <a:latin typeface="Maven Pro"/>
                <a:ea typeface="Maven Pro"/>
                <a:cs typeface="Maven Pro"/>
                <a:sym typeface="Maven Pro"/>
              </a:rPr>
              <a:t>Vs</a:t>
            </a:r>
            <a:endParaRPr sz="1000">
              <a:solidFill>
                <a:schemeClr val="accent6"/>
              </a:solidFill>
              <a:latin typeface="Maven Pro"/>
              <a:ea typeface="Maven Pro"/>
              <a:cs typeface="Maven Pro"/>
              <a:sym typeface="Maven Pro"/>
            </a:endParaRPr>
          </a:p>
          <a:p>
            <a:pPr indent="0" lvl="0" marL="0" rtl="0" algn="l">
              <a:spcBef>
                <a:spcPts val="0"/>
              </a:spcBef>
              <a:spcAft>
                <a:spcPts val="0"/>
              </a:spcAft>
              <a:buNone/>
            </a:pPr>
            <a:r>
              <a:rPr lang="en" sz="1000">
                <a:solidFill>
                  <a:schemeClr val="accent6"/>
                </a:solidFill>
                <a:latin typeface="Maven Pro"/>
                <a:ea typeface="Maven Pro"/>
                <a:cs typeface="Maven Pro"/>
                <a:sym typeface="Maven Pro"/>
              </a:rPr>
              <a:t>Reranked results</a:t>
            </a:r>
            <a:endParaRPr sz="1000">
              <a:solidFill>
                <a:schemeClr val="accent6"/>
              </a:solidFill>
              <a:latin typeface="Maven Pro"/>
              <a:ea typeface="Maven Pro"/>
              <a:cs typeface="Maven Pro"/>
              <a:sym typeface="Maven Pro"/>
            </a:endParaRPr>
          </a:p>
        </p:txBody>
      </p:sp>
      <p:cxnSp>
        <p:nvCxnSpPr>
          <p:cNvPr id="468" name="Google Shape;468;g34d0dc9aa47_1_111"/>
          <p:cNvCxnSpPr/>
          <p:nvPr/>
        </p:nvCxnSpPr>
        <p:spPr>
          <a:xfrm flipH="1" rot="10800000">
            <a:off x="1207900" y="2812475"/>
            <a:ext cx="2114700" cy="1230600"/>
          </a:xfrm>
          <a:prstGeom prst="straightConnector1">
            <a:avLst/>
          </a:prstGeom>
          <a:noFill/>
          <a:ln cap="flat" cmpd="sng" w="9525">
            <a:solidFill>
              <a:schemeClr val="accent6"/>
            </a:solidFill>
            <a:prstDash val="solid"/>
            <a:round/>
            <a:headEnd len="med" w="med" type="none"/>
            <a:tailEnd len="med" w="med" type="triangle"/>
          </a:ln>
        </p:spPr>
      </p:cxnSp>
      <p:cxnSp>
        <p:nvCxnSpPr>
          <p:cNvPr id="469" name="Google Shape;469;g34d0dc9aa47_1_111"/>
          <p:cNvCxnSpPr/>
          <p:nvPr/>
        </p:nvCxnSpPr>
        <p:spPr>
          <a:xfrm>
            <a:off x="1141825" y="4381750"/>
            <a:ext cx="2056800" cy="148800"/>
          </a:xfrm>
          <a:prstGeom prst="straightConnector1">
            <a:avLst/>
          </a:prstGeom>
          <a:noFill/>
          <a:ln cap="flat" cmpd="sng" w="9525">
            <a:solidFill>
              <a:schemeClr val="accent6"/>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g34d0dc9aa47_1_118"/>
          <p:cNvSpPr txBox="1"/>
          <p:nvPr>
            <p:ph type="ctrTitle"/>
          </p:nvPr>
        </p:nvSpPr>
        <p:spPr>
          <a:xfrm>
            <a:off x="618825" y="404000"/>
            <a:ext cx="8167500" cy="577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SzPts val="3600"/>
              <a:buNone/>
            </a:pPr>
            <a:r>
              <a:rPr lang="en"/>
              <a:t>Vector Search Performance Improvements</a:t>
            </a:r>
            <a:endParaRPr/>
          </a:p>
        </p:txBody>
      </p:sp>
      <p:sp>
        <p:nvSpPr>
          <p:cNvPr id="475" name="Google Shape;475;g34d0dc9aa47_1_118"/>
          <p:cNvSpPr txBox="1"/>
          <p:nvPr/>
        </p:nvSpPr>
        <p:spPr>
          <a:xfrm>
            <a:off x="618825" y="1463550"/>
            <a:ext cx="7312200" cy="523200"/>
          </a:xfrm>
          <a:prstGeom prst="rect">
            <a:avLst/>
          </a:prstGeom>
          <a:noFill/>
          <a:ln>
            <a:noFill/>
          </a:ln>
        </p:spPr>
        <p:txBody>
          <a:bodyPr anchorCtr="0" anchor="t" bIns="91425" lIns="91425" spcFirstLastPara="1" rIns="91425" wrap="square" tIns="91425">
            <a:spAutoFit/>
          </a:bodyPr>
          <a:lstStyle/>
          <a:p>
            <a:pPr indent="-368300" lvl="0" marL="457200" marR="0" rtl="0" algn="l">
              <a:lnSpc>
                <a:spcPct val="100000"/>
              </a:lnSpc>
              <a:spcBef>
                <a:spcPts val="0"/>
              </a:spcBef>
              <a:spcAft>
                <a:spcPts val="0"/>
              </a:spcAft>
              <a:buClr>
                <a:schemeClr val="lt1"/>
              </a:buClr>
              <a:buSzPts val="2200"/>
              <a:buFont typeface="Maven Pro"/>
              <a:buChar char="●"/>
            </a:pPr>
            <a:r>
              <a:t/>
            </a:r>
            <a:endParaRPr b="0" i="0" sz="2200" u="none" cap="none" strike="noStrike">
              <a:solidFill>
                <a:schemeClr val="lt1"/>
              </a:solidFill>
              <a:latin typeface="Maven Pro"/>
              <a:ea typeface="Maven Pro"/>
              <a:cs typeface="Maven Pro"/>
              <a:sym typeface="Maven Pro"/>
            </a:endParaRPr>
          </a:p>
        </p:txBody>
      </p:sp>
      <p:sp>
        <p:nvSpPr>
          <p:cNvPr id="476" name="Google Shape;476;g34d0dc9aa47_1_118"/>
          <p:cNvSpPr txBox="1"/>
          <p:nvPr/>
        </p:nvSpPr>
        <p:spPr>
          <a:xfrm>
            <a:off x="1875050" y="1307475"/>
            <a:ext cx="4424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aven Pro"/>
              <a:ea typeface="Maven Pro"/>
              <a:cs typeface="Maven Pro"/>
              <a:sym typeface="Maven Pro"/>
            </a:endParaRPr>
          </a:p>
        </p:txBody>
      </p:sp>
      <p:sp>
        <p:nvSpPr>
          <p:cNvPr id="477" name="Google Shape;477;g34d0dc9aa47_1_118"/>
          <p:cNvSpPr txBox="1"/>
          <p:nvPr/>
        </p:nvSpPr>
        <p:spPr>
          <a:xfrm>
            <a:off x="618825" y="981800"/>
            <a:ext cx="7653300" cy="289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Maven Pro"/>
                <a:ea typeface="Maven Pro"/>
                <a:cs typeface="Maven Pro"/>
                <a:sym typeface="Maven Pro"/>
              </a:rPr>
              <a:t>Design and implementation</a:t>
            </a:r>
            <a:endParaRPr sz="1800">
              <a:solidFill>
                <a:schemeClr val="lt1"/>
              </a:solidFill>
              <a:latin typeface="Maven Pro"/>
              <a:ea typeface="Maven Pro"/>
              <a:cs typeface="Maven Pro"/>
              <a:sym typeface="Maven Pro"/>
            </a:endParaRPr>
          </a:p>
          <a:p>
            <a:pPr indent="-342900" lvl="0" marL="457200" rtl="0" algn="l">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Speed up queries by moving away from json.</a:t>
            </a:r>
            <a:endParaRPr sz="1800">
              <a:solidFill>
                <a:schemeClr val="lt1"/>
              </a:solidFill>
              <a:latin typeface="Maven Pro"/>
              <a:ea typeface="Maven Pro"/>
              <a:cs typeface="Maven Pro"/>
              <a:sym typeface="Maven Pro"/>
            </a:endParaRPr>
          </a:p>
          <a:p>
            <a:pPr indent="-342900" lvl="0" marL="457200" rtl="0" algn="l">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Localize the model</a:t>
            </a:r>
            <a:endParaRPr sz="1800">
              <a:solidFill>
                <a:schemeClr val="lt1"/>
              </a:solidFill>
              <a:latin typeface="Maven Pro"/>
              <a:ea typeface="Maven Pro"/>
              <a:cs typeface="Maven Pro"/>
              <a:sym typeface="Maven Pro"/>
            </a:endParaRPr>
          </a:p>
          <a:p>
            <a:pPr indent="-342900" lvl="0" marL="457200" rtl="0" algn="l">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Take advantage of hardware acceleration. </a:t>
            </a:r>
            <a:endParaRPr sz="1800">
              <a:solidFill>
                <a:schemeClr val="lt1"/>
              </a:solidFill>
              <a:latin typeface="Maven Pro"/>
              <a:ea typeface="Maven Pro"/>
              <a:cs typeface="Maven Pro"/>
              <a:sym typeface="Maven Pro"/>
            </a:endParaRPr>
          </a:p>
          <a:p>
            <a:pPr indent="0" lvl="0" marL="0" rtl="0" algn="l">
              <a:spcBef>
                <a:spcPts val="0"/>
              </a:spcBef>
              <a:spcAft>
                <a:spcPts val="0"/>
              </a:spcAft>
              <a:buNone/>
            </a:pPr>
            <a:r>
              <a:rPr lang="en" sz="1800">
                <a:solidFill>
                  <a:schemeClr val="lt1"/>
                </a:solidFill>
                <a:latin typeface="Maven Pro"/>
                <a:ea typeface="Maven Pro"/>
                <a:cs typeface="Maven Pro"/>
                <a:sym typeface="Maven Pro"/>
              </a:rPr>
              <a:t>Obstacles</a:t>
            </a:r>
            <a:endParaRPr sz="1800">
              <a:solidFill>
                <a:schemeClr val="lt1"/>
              </a:solidFill>
              <a:latin typeface="Maven Pro"/>
              <a:ea typeface="Maven Pro"/>
              <a:cs typeface="Maven Pro"/>
              <a:sym typeface="Maven Pro"/>
            </a:endParaRPr>
          </a:p>
          <a:p>
            <a:pPr indent="-342900" lvl="0" marL="457200" rtl="0" algn="l">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Access to remote machine hasn’t gone as planned</a:t>
            </a:r>
            <a:endParaRPr sz="1800">
              <a:solidFill>
                <a:schemeClr val="lt1"/>
              </a:solidFill>
              <a:latin typeface="Maven Pro"/>
              <a:ea typeface="Maven Pro"/>
              <a:cs typeface="Maven Pro"/>
              <a:sym typeface="Maven Pro"/>
            </a:endParaRPr>
          </a:p>
          <a:p>
            <a:pPr indent="-342900" lvl="0" marL="457200" rtl="0" algn="l">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Cuda vs mps development (thank you PyTorch)</a:t>
            </a:r>
            <a:endParaRPr sz="1800">
              <a:solidFill>
                <a:schemeClr val="lt1"/>
              </a:solidFill>
              <a:latin typeface="Maven Pro"/>
              <a:ea typeface="Maven Pro"/>
              <a:cs typeface="Maven Pro"/>
              <a:sym typeface="Maven Pro"/>
            </a:endParaRPr>
          </a:p>
          <a:p>
            <a:pPr indent="0" lvl="0" marL="0" rtl="0" algn="l">
              <a:spcBef>
                <a:spcPts val="0"/>
              </a:spcBef>
              <a:spcAft>
                <a:spcPts val="0"/>
              </a:spcAft>
              <a:buNone/>
            </a:pPr>
            <a:r>
              <a:rPr lang="en" sz="1800">
                <a:solidFill>
                  <a:schemeClr val="lt1"/>
                </a:solidFill>
                <a:latin typeface="Maven Pro"/>
                <a:ea typeface="Maven Pro"/>
                <a:cs typeface="Maven Pro"/>
                <a:sym typeface="Maven Pro"/>
              </a:rPr>
              <a:t>Remaining work</a:t>
            </a:r>
            <a:endParaRPr sz="1800">
              <a:solidFill>
                <a:schemeClr val="lt1"/>
              </a:solidFill>
              <a:latin typeface="Maven Pro"/>
              <a:ea typeface="Maven Pro"/>
              <a:cs typeface="Maven Pro"/>
              <a:sym typeface="Maven Pro"/>
            </a:endParaRPr>
          </a:p>
          <a:p>
            <a:pPr indent="-342900" lvl="0" marL="457200" rtl="0" algn="l">
              <a:spcBef>
                <a:spcPts val="0"/>
              </a:spcBef>
              <a:spcAft>
                <a:spcPts val="0"/>
              </a:spcAft>
              <a:buClr>
                <a:schemeClr val="lt1"/>
              </a:buClr>
              <a:buSzPts val="1800"/>
              <a:buFont typeface="Maven Pro"/>
              <a:buChar char="-"/>
            </a:pPr>
            <a:r>
              <a:rPr lang="en" sz="1800">
                <a:solidFill>
                  <a:schemeClr val="lt1"/>
                </a:solidFill>
                <a:latin typeface="Maven Pro"/>
                <a:ea typeface="Maven Pro"/>
                <a:cs typeface="Maven Pro"/>
                <a:sym typeface="Maven Pro"/>
              </a:rPr>
              <a:t>Better use of the GPUs.</a:t>
            </a:r>
            <a:endParaRPr sz="1800">
              <a:solidFill>
                <a:schemeClr val="lt1"/>
              </a:solidFill>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g34f01b5cabf_0_0"/>
          <p:cNvSpPr txBox="1"/>
          <p:nvPr>
            <p:ph idx="1" type="body"/>
          </p:nvPr>
        </p:nvSpPr>
        <p:spPr>
          <a:xfrm>
            <a:off x="618825" y="1679175"/>
            <a:ext cx="3534300" cy="20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Before:</a:t>
            </a:r>
            <a:endParaRPr b="1"/>
          </a:p>
          <a:p>
            <a:pPr indent="-342900" lvl="0" marL="457200" rtl="0" algn="l">
              <a:spcBef>
                <a:spcPts val="0"/>
              </a:spcBef>
              <a:spcAft>
                <a:spcPts val="0"/>
              </a:spcAft>
              <a:buSzPts val="1800"/>
              <a:buChar char="-"/>
            </a:pPr>
            <a:r>
              <a:rPr lang="en"/>
              <a:t>Data.json = 248MB</a:t>
            </a:r>
            <a:endParaRPr/>
          </a:p>
          <a:p>
            <a:pPr indent="-342900" lvl="0" marL="457200" rtl="0" algn="l">
              <a:spcBef>
                <a:spcPts val="0"/>
              </a:spcBef>
              <a:spcAft>
                <a:spcPts val="0"/>
              </a:spcAft>
              <a:buSzPts val="1800"/>
              <a:buChar char="-"/>
            </a:pPr>
            <a:r>
              <a:rPr lang="en"/>
              <a:t>Embeddings generated in ~97 min</a:t>
            </a:r>
            <a:endParaRPr/>
          </a:p>
        </p:txBody>
      </p:sp>
      <p:sp>
        <p:nvSpPr>
          <p:cNvPr id="483" name="Google Shape;483;g34f01b5cabf_0_0"/>
          <p:cNvSpPr txBox="1"/>
          <p:nvPr>
            <p:ph type="ctrTitle"/>
          </p:nvPr>
        </p:nvSpPr>
        <p:spPr>
          <a:xfrm>
            <a:off x="618825" y="411675"/>
            <a:ext cx="7877400" cy="102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Performance results (generating 10,000 embeddings)</a:t>
            </a:r>
            <a:endParaRPr/>
          </a:p>
        </p:txBody>
      </p:sp>
      <p:sp>
        <p:nvSpPr>
          <p:cNvPr id="484" name="Google Shape;484;g34f01b5cabf_0_0"/>
          <p:cNvSpPr txBox="1"/>
          <p:nvPr>
            <p:ph idx="1" type="body"/>
          </p:nvPr>
        </p:nvSpPr>
        <p:spPr>
          <a:xfrm>
            <a:off x="4381200" y="1812525"/>
            <a:ext cx="3534300" cy="20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After</a:t>
            </a:r>
            <a:r>
              <a:rPr b="1" lang="en"/>
              <a:t>:</a:t>
            </a:r>
            <a:endParaRPr b="1"/>
          </a:p>
          <a:p>
            <a:pPr indent="-342900" lvl="0" marL="457200" rtl="0" algn="l">
              <a:spcBef>
                <a:spcPts val="0"/>
              </a:spcBef>
              <a:spcAft>
                <a:spcPts val="0"/>
              </a:spcAft>
              <a:buSzPts val="1800"/>
              <a:buChar char="-"/>
            </a:pPr>
            <a:r>
              <a:rPr lang="en"/>
              <a:t>embeddings.db</a:t>
            </a:r>
            <a:r>
              <a:rPr lang="en"/>
              <a:t> = 47.7MB</a:t>
            </a:r>
            <a:endParaRPr/>
          </a:p>
          <a:p>
            <a:pPr indent="-342900" lvl="0" marL="457200" rtl="0" algn="l">
              <a:spcBef>
                <a:spcPts val="0"/>
              </a:spcBef>
              <a:spcAft>
                <a:spcPts val="0"/>
              </a:spcAft>
              <a:buSzPts val="1800"/>
              <a:buChar char="-"/>
            </a:pPr>
            <a:r>
              <a:rPr lang="en"/>
              <a:t>Embeddings generated in 20:55 min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g34f01b5cabf_0_6"/>
          <p:cNvSpPr txBox="1"/>
          <p:nvPr>
            <p:ph idx="1" type="body"/>
          </p:nvPr>
        </p:nvSpPr>
        <p:spPr>
          <a:xfrm>
            <a:off x="618825" y="2136375"/>
            <a:ext cx="3534300" cy="20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Before: </a:t>
            </a:r>
            <a:endParaRPr b="1"/>
          </a:p>
          <a:p>
            <a:pPr indent="-342900" lvl="0" marL="457200" rtl="0" algn="l">
              <a:spcBef>
                <a:spcPts val="0"/>
              </a:spcBef>
              <a:spcAft>
                <a:spcPts val="0"/>
              </a:spcAft>
              <a:buSzPts val="1800"/>
              <a:buChar char="-"/>
            </a:pPr>
            <a:r>
              <a:rPr lang="en"/>
              <a:t>Average of</a:t>
            </a:r>
            <a:r>
              <a:rPr b="1" lang="en"/>
              <a:t> 9.27s</a:t>
            </a:r>
            <a:endParaRPr b="1"/>
          </a:p>
        </p:txBody>
      </p:sp>
      <p:sp>
        <p:nvSpPr>
          <p:cNvPr id="490" name="Google Shape;490;g34f01b5cabf_0_6"/>
          <p:cNvSpPr txBox="1"/>
          <p:nvPr>
            <p:ph type="ctrTitle"/>
          </p:nvPr>
        </p:nvSpPr>
        <p:spPr>
          <a:xfrm>
            <a:off x="618825" y="411675"/>
            <a:ext cx="7877400" cy="102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Performance results (nl search and LLM ranking)</a:t>
            </a:r>
            <a:endParaRPr/>
          </a:p>
        </p:txBody>
      </p:sp>
      <p:sp>
        <p:nvSpPr>
          <p:cNvPr id="491" name="Google Shape;491;g34f01b5cabf_0_6"/>
          <p:cNvSpPr txBox="1"/>
          <p:nvPr>
            <p:ph idx="1" type="body"/>
          </p:nvPr>
        </p:nvSpPr>
        <p:spPr>
          <a:xfrm>
            <a:off x="4381200" y="2136375"/>
            <a:ext cx="3534300" cy="209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After:</a:t>
            </a:r>
            <a:endParaRPr b="1"/>
          </a:p>
          <a:p>
            <a:pPr indent="-342900" lvl="0" marL="457200" rtl="0" algn="l">
              <a:spcBef>
                <a:spcPts val="0"/>
              </a:spcBef>
              <a:spcAft>
                <a:spcPts val="0"/>
              </a:spcAft>
              <a:buSzPts val="1800"/>
              <a:buChar char="-"/>
            </a:pPr>
            <a:r>
              <a:rPr lang="en"/>
              <a:t> Average of </a:t>
            </a:r>
            <a:r>
              <a:rPr b="1" lang="en"/>
              <a:t>4.69s</a:t>
            </a:r>
            <a:endParaRPr b="1"/>
          </a:p>
        </p:txBody>
      </p:sp>
      <p:sp>
        <p:nvSpPr>
          <p:cNvPr id="492" name="Google Shape;492;g34f01b5cabf_0_6"/>
          <p:cNvSpPr txBox="1"/>
          <p:nvPr>
            <p:ph idx="1" type="body"/>
          </p:nvPr>
        </p:nvSpPr>
        <p:spPr>
          <a:xfrm>
            <a:off x="618825" y="1438275"/>
            <a:ext cx="7296600" cy="88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 100 times, through its “dataset” of 10,000 embeddings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g34d0dc9aa47_1_5"/>
          <p:cNvSpPr txBox="1"/>
          <p:nvPr>
            <p:ph type="ctrTitle"/>
          </p:nvPr>
        </p:nvSpPr>
        <p:spPr>
          <a:xfrm>
            <a:off x="618825" y="411675"/>
            <a:ext cx="6440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Accelerating LLM Calls (Carter)</a:t>
            </a:r>
            <a:endParaRPr/>
          </a:p>
        </p:txBody>
      </p:sp>
      <p:sp>
        <p:nvSpPr>
          <p:cNvPr id="498" name="Google Shape;498;g34d0dc9aa47_1_5"/>
          <p:cNvSpPr txBox="1"/>
          <p:nvPr/>
        </p:nvSpPr>
        <p:spPr>
          <a:xfrm>
            <a:off x="618825" y="989475"/>
            <a:ext cx="7653300" cy="22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lt1"/>
                </a:solidFill>
                <a:latin typeface="Maven Pro"/>
                <a:ea typeface="Maven Pro"/>
                <a:cs typeface="Maven Pro"/>
                <a:sym typeface="Maven Pro"/>
              </a:rPr>
              <a:t>Design and implementation</a:t>
            </a:r>
            <a:endParaRPr sz="21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2100">
              <a:solidFill>
                <a:schemeClr val="lt1"/>
              </a:solidFill>
              <a:latin typeface="Maven Pro"/>
              <a:ea typeface="Maven Pro"/>
              <a:cs typeface="Maven Pro"/>
              <a:sym typeface="Maven Pro"/>
            </a:endParaRPr>
          </a:p>
          <a:p>
            <a:pPr indent="0" lvl="0" marL="0" rtl="0" algn="l">
              <a:spcBef>
                <a:spcPts val="0"/>
              </a:spcBef>
              <a:spcAft>
                <a:spcPts val="0"/>
              </a:spcAft>
              <a:buNone/>
            </a:pPr>
            <a:r>
              <a:rPr lang="en" sz="2100">
                <a:solidFill>
                  <a:schemeClr val="lt1"/>
                </a:solidFill>
                <a:latin typeface="Maven Pro"/>
                <a:ea typeface="Maven Pro"/>
                <a:cs typeface="Maven Pro"/>
                <a:sym typeface="Maven Pro"/>
              </a:rPr>
              <a:t>Obstacles: </a:t>
            </a:r>
            <a:endParaRPr sz="2100">
              <a:solidFill>
                <a:schemeClr val="lt1"/>
              </a:solidFill>
              <a:latin typeface="Maven Pro"/>
              <a:ea typeface="Maven Pro"/>
              <a:cs typeface="Maven Pro"/>
              <a:sym typeface="Maven Pro"/>
            </a:endParaRPr>
          </a:p>
          <a:p>
            <a:pPr indent="-361950" lvl="0" marL="457200" rtl="0" algn="l">
              <a:spcBef>
                <a:spcPts val="0"/>
              </a:spcBef>
              <a:spcAft>
                <a:spcPts val="0"/>
              </a:spcAft>
              <a:buClr>
                <a:schemeClr val="lt1"/>
              </a:buClr>
              <a:buSzPts val="2100"/>
              <a:buFont typeface="Maven Pro"/>
              <a:buChar char="●"/>
            </a:pPr>
            <a:r>
              <a:rPr lang="en" sz="2100">
                <a:solidFill>
                  <a:schemeClr val="lt1"/>
                </a:solidFill>
                <a:latin typeface="Maven Pro"/>
                <a:ea typeface="Maven Pro"/>
                <a:cs typeface="Maven Pro"/>
                <a:sym typeface="Maven Pro"/>
              </a:rPr>
              <a:t>Slow Api Call Speeds (35+ seconds)</a:t>
            </a:r>
            <a:endParaRPr sz="2100">
              <a:solidFill>
                <a:schemeClr val="lt1"/>
              </a:solidFill>
              <a:latin typeface="Maven Pro"/>
              <a:ea typeface="Maven Pro"/>
              <a:cs typeface="Maven Pro"/>
              <a:sym typeface="Maven Pro"/>
            </a:endParaRPr>
          </a:p>
          <a:p>
            <a:pPr indent="0" lvl="0" marL="457200" rtl="0" algn="l">
              <a:spcBef>
                <a:spcPts val="0"/>
              </a:spcBef>
              <a:spcAft>
                <a:spcPts val="0"/>
              </a:spcAft>
              <a:buNone/>
            </a:pPr>
            <a:r>
              <a:t/>
            </a:r>
            <a:endParaRPr sz="2100">
              <a:solidFill>
                <a:schemeClr val="lt1"/>
              </a:solidFill>
              <a:latin typeface="Maven Pro"/>
              <a:ea typeface="Maven Pro"/>
              <a:cs typeface="Maven Pro"/>
              <a:sym typeface="Maven Pro"/>
            </a:endParaRPr>
          </a:p>
          <a:p>
            <a:pPr indent="-361950" lvl="0" marL="457200" rtl="0" algn="l">
              <a:spcBef>
                <a:spcPts val="0"/>
              </a:spcBef>
              <a:spcAft>
                <a:spcPts val="0"/>
              </a:spcAft>
              <a:buClr>
                <a:schemeClr val="lt1"/>
              </a:buClr>
              <a:buSzPts val="2100"/>
              <a:buFont typeface="Maven Pro"/>
              <a:buChar char="●"/>
            </a:pPr>
            <a:r>
              <a:rPr lang="en" sz="2100">
                <a:solidFill>
                  <a:schemeClr val="lt1"/>
                </a:solidFill>
                <a:latin typeface="Maven Pro"/>
                <a:ea typeface="Maven Pro"/>
                <a:cs typeface="Maven Pro"/>
                <a:sym typeface="Maven Pro"/>
              </a:rPr>
              <a:t>Network Connectivity Problems (drops)</a:t>
            </a:r>
            <a:endParaRPr sz="2100">
              <a:solidFill>
                <a:schemeClr val="lt1"/>
              </a:solidFill>
              <a:latin typeface="Maven Pro"/>
              <a:ea typeface="Maven Pro"/>
              <a:cs typeface="Maven Pro"/>
              <a:sym typeface="Maven Pro"/>
            </a:endParaRPr>
          </a:p>
          <a:p>
            <a:pPr indent="0" lvl="0" marL="457200" rtl="0" algn="l">
              <a:spcBef>
                <a:spcPts val="0"/>
              </a:spcBef>
              <a:spcAft>
                <a:spcPts val="0"/>
              </a:spcAft>
              <a:buNone/>
            </a:pPr>
            <a:r>
              <a:t/>
            </a:r>
            <a:endParaRPr sz="2300">
              <a:solidFill>
                <a:schemeClr val="lt1"/>
              </a:solidFill>
              <a:latin typeface="Maven Pro"/>
              <a:ea typeface="Maven Pro"/>
              <a:cs typeface="Maven Pro"/>
              <a:sym typeface="Maven Pro"/>
            </a:endParaRPr>
          </a:p>
          <a:p>
            <a:pPr indent="-361950" lvl="0" marL="457200" rtl="0" algn="l">
              <a:spcBef>
                <a:spcPts val="0"/>
              </a:spcBef>
              <a:spcAft>
                <a:spcPts val="0"/>
              </a:spcAft>
              <a:buClr>
                <a:schemeClr val="lt1"/>
              </a:buClr>
              <a:buSzPts val="2100"/>
              <a:buFont typeface="Maven Pro"/>
              <a:buChar char="●"/>
            </a:pPr>
            <a:r>
              <a:rPr lang="en" sz="2100">
                <a:solidFill>
                  <a:schemeClr val="lt1"/>
                </a:solidFill>
                <a:latin typeface="Maven Pro"/>
                <a:ea typeface="Maven Pro"/>
                <a:cs typeface="Maven Pro"/>
                <a:sym typeface="Maven Pro"/>
              </a:rPr>
              <a:t>Rate Limits</a:t>
            </a:r>
            <a:endParaRPr sz="21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2100">
              <a:solidFill>
                <a:schemeClr val="lt1"/>
              </a:solidFill>
              <a:latin typeface="Maven Pro"/>
              <a:ea typeface="Maven Pro"/>
              <a:cs typeface="Maven Pro"/>
              <a:sym typeface="Maven Pro"/>
            </a:endParaRPr>
          </a:p>
          <a:p>
            <a:pPr indent="0" lvl="0" marL="0" rtl="0" algn="l">
              <a:spcBef>
                <a:spcPts val="0"/>
              </a:spcBef>
              <a:spcAft>
                <a:spcPts val="0"/>
              </a:spcAft>
              <a:buNone/>
            </a:pPr>
            <a:r>
              <a:t/>
            </a:r>
            <a:endParaRPr sz="2100">
              <a:solidFill>
                <a:schemeClr val="lt1"/>
              </a:solidFill>
              <a:latin typeface="Maven Pro"/>
              <a:ea typeface="Maven Pro"/>
              <a:cs typeface="Maven Pro"/>
              <a:sym typeface="Maven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g34d0dc9aa47_1_134"/>
          <p:cNvSpPr txBox="1"/>
          <p:nvPr>
            <p:ph type="ctrTitle"/>
          </p:nvPr>
        </p:nvSpPr>
        <p:spPr>
          <a:xfrm>
            <a:off x="618825" y="411675"/>
            <a:ext cx="6440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Accelerating LLM Calls</a:t>
            </a:r>
            <a:endParaRPr/>
          </a:p>
        </p:txBody>
      </p:sp>
      <p:pic>
        <p:nvPicPr>
          <p:cNvPr id="504" name="Google Shape;504;g34d0dc9aa47_1_134"/>
          <p:cNvPicPr preferRelativeResize="0"/>
          <p:nvPr/>
        </p:nvPicPr>
        <p:blipFill>
          <a:blip r:embed="rId3">
            <a:alphaModFix/>
          </a:blip>
          <a:stretch>
            <a:fillRect/>
          </a:stretch>
        </p:blipFill>
        <p:spPr>
          <a:xfrm>
            <a:off x="1714500" y="1585913"/>
            <a:ext cx="5715000" cy="1971675"/>
          </a:xfrm>
          <a:prstGeom prst="rect">
            <a:avLst/>
          </a:prstGeom>
          <a:noFill/>
          <a:ln>
            <a:noFill/>
          </a:ln>
        </p:spPr>
      </p:pic>
      <p:sp>
        <p:nvSpPr>
          <p:cNvPr id="505" name="Google Shape;505;g34d0dc9aa47_1_134"/>
          <p:cNvSpPr txBox="1"/>
          <p:nvPr/>
        </p:nvSpPr>
        <p:spPr>
          <a:xfrm>
            <a:off x="906700" y="1056850"/>
            <a:ext cx="6938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Maven Pro"/>
                <a:ea typeface="Maven Pro"/>
                <a:cs typeface="Maven Pro"/>
                <a:sym typeface="Maven Pro"/>
              </a:rPr>
              <a:t>Solution: Local Hosting</a:t>
            </a:r>
            <a:endParaRPr sz="1800">
              <a:solidFill>
                <a:schemeClr val="lt1"/>
              </a:solidFill>
              <a:latin typeface="Maven Pro"/>
              <a:ea typeface="Maven Pro"/>
              <a:cs typeface="Maven Pro"/>
              <a:sym typeface="Maven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g34d0dc9aa47_1_128"/>
          <p:cNvSpPr txBox="1"/>
          <p:nvPr>
            <p:ph type="ctrTitle"/>
          </p:nvPr>
        </p:nvSpPr>
        <p:spPr>
          <a:xfrm>
            <a:off x="618825" y="411675"/>
            <a:ext cx="6440700" cy="577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a:t>Accelerating LLM Calls</a:t>
            </a:r>
            <a:endParaRPr/>
          </a:p>
        </p:txBody>
      </p:sp>
      <p:pic>
        <p:nvPicPr>
          <p:cNvPr id="511" name="Google Shape;511;g34d0dc9aa47_1_128"/>
          <p:cNvPicPr preferRelativeResize="0"/>
          <p:nvPr/>
        </p:nvPicPr>
        <p:blipFill>
          <a:blip r:embed="rId3">
            <a:alphaModFix/>
          </a:blip>
          <a:stretch>
            <a:fillRect/>
          </a:stretch>
        </p:blipFill>
        <p:spPr>
          <a:xfrm>
            <a:off x="3074413" y="1180300"/>
            <a:ext cx="4131674" cy="3191255"/>
          </a:xfrm>
          <a:prstGeom prst="rect">
            <a:avLst/>
          </a:prstGeom>
          <a:noFill/>
          <a:ln>
            <a:noFill/>
          </a:ln>
        </p:spPr>
      </p:pic>
      <p:sp>
        <p:nvSpPr>
          <p:cNvPr id="512" name="Google Shape;512;g34d0dc9aa47_1_128"/>
          <p:cNvSpPr txBox="1"/>
          <p:nvPr/>
        </p:nvSpPr>
        <p:spPr>
          <a:xfrm>
            <a:off x="309925" y="2202300"/>
            <a:ext cx="2764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Maven Pro"/>
                <a:ea typeface="Maven Pro"/>
                <a:cs typeface="Maven Pro"/>
                <a:sym typeface="Maven Pro"/>
              </a:rPr>
              <a:t>avg 40% increase in call speed!</a:t>
            </a:r>
            <a:endParaRPr sz="2000">
              <a:solidFill>
                <a:schemeClr val="lt1"/>
              </a:solidFill>
              <a:latin typeface="Maven Pro"/>
              <a:ea typeface="Maven Pro"/>
              <a:cs typeface="Maven Pro"/>
              <a:sym typeface="Maven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