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8724800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8724800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87248009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8724800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8724800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8724800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724800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724800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8724800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8724800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7U0fFrk5Tyt0uFu4Cvmb9vM-o1UC_RVhbxGo5dVfFF4/edit?tab=t.0" TargetMode="External"/><Relationship Id="rId4" Type="http://schemas.openxmlformats.org/officeDocument/2006/relationships/hyperlink" Target="https://github.com/pdhung3012/DomainSpecificAI_C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7U0fFrk5Tyt0uFu4Cvmb9vM-o1UC_RVhbxGo5dVfFF4/edit?tab=t.0" TargetMode="External"/><Relationship Id="rId4" Type="http://schemas.openxmlformats.org/officeDocument/2006/relationships/hyperlink" Target="https://github.com/pdhung3012/DomainSpecificAI_C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7U0fFrk5Tyt0uFu4Cvmb9vM-o1UC_RVhbxGo5dVfFF4/edit?tab=t.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ehranixyz/CodeRosetta/blob/main/src/dataset/dataset_cpp_cuda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Specific Code Search with LLMs as a Ranker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075" y="808775"/>
            <a:ext cx="5159849" cy="364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https://docs.google.com/document/d/17U0fFrk5Tyt0uFu4Cvmb9vM-o1UC_RVhbxGo5dVfFF4/edit?tab=t.0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Downloaded and iterate through the dataset (https://git.las.iastate.edu/SeniorDesignComS/2025s/402c/sd18_domain-specific-ai_1/-/issues/1)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embeddings for the dataset, save to local file (https://git.las.iastate.edu/SeniorDesignComS/2025s/402c/sd18_domain-specific-ai_1/-/issues/2)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Beside Repository: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https://github.com/pdhung3012/DomainSpecificAI_CS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https://docs.google.com/document/d/17U0fFrk5Tyt0uFu4Cvmb9vM-o1UC_RVhbxGo5dVfFF4/edit?tab=t.0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Downloaded and iterate through the dataset (https://git.las.iastate.edu/SeniorDesignComS/2025s/402c/sd18_domain-specific-ai_1/-/issues/1)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embeddings for the dataset, save to local file (https://git.las.iastate.edu/SeniorDesignComS/2025s/402c/sd18_domain-specific-ai_1/-/issues/2)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Beside Repository: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https://github.com/pdhung3012/DomainSpecificAI_CS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progress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https://docs.google.com/document/d/17U0fFrk5Tyt0uFu4Cvmb9vM-o1UC_RVhbxGo5dVfFF4/edit?tab=t.0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 vector similarity search (https://git.las.iastate.edu/SeniorDesignComS/2025s/402c/sd18_domain-specific-ai_1/-/issues/3)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 the LLM reranking systems (https://git.las.iastate.edu/SeniorDesignComS/2025s/402c/sd18_domain-specific-ai_1/-/issues/4)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Ideas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Search over HPC tasks: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CUDA 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https://github.com/tehranixyz/CodeRosetta/blob/main/src/dataset/dataset_cpp_cuda.py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