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0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1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65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317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13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68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21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4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0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3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5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7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7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5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7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9F1BBD-D573-4D7B-ABAE-1EAD54D406AD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22BBE-C8F7-4983-BC3E-FF8DAA8E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14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Better Tower Defense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Dufault</a:t>
            </a:r>
          </a:p>
          <a:p>
            <a:r>
              <a:rPr lang="en-US" dirty="0" smtClean="0"/>
              <a:t>Sponsor: Dr. Bernhard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6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Next Milestone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locomotion (navigating between two nodes on a graph, not finding the nodes to navigate)</a:t>
            </a:r>
          </a:p>
          <a:p>
            <a:r>
              <a:rPr lang="en-US" dirty="0" smtClean="0"/>
              <a:t>Implement effects</a:t>
            </a:r>
          </a:p>
          <a:p>
            <a:r>
              <a:rPr lang="en-US" dirty="0" smtClean="0"/>
              <a:t>Implement building placement</a:t>
            </a:r>
          </a:p>
          <a:p>
            <a:pPr lvl="1"/>
            <a:r>
              <a:rPr lang="en-US" dirty="0" smtClean="0"/>
              <a:t>No resource system yet, so cannot be full buildings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9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3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1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Documents (Requirements, Design, Test)</a:t>
            </a:r>
          </a:p>
          <a:p>
            <a:r>
              <a:rPr lang="en-US" dirty="0" smtClean="0"/>
              <a:t>Implement Entity System</a:t>
            </a:r>
          </a:p>
          <a:p>
            <a:r>
              <a:rPr lang="en-US" dirty="0" smtClean="0"/>
              <a:t>Implement networking; local host discovery; connect to arbitrary public IP address</a:t>
            </a:r>
          </a:p>
          <a:p>
            <a:r>
              <a:rPr lang="en-US" dirty="0" smtClean="0"/>
              <a:t>Implement unit spawning and waves</a:t>
            </a:r>
          </a:p>
          <a:p>
            <a:r>
              <a:rPr lang="en-US" dirty="0" smtClean="0"/>
              <a:t>All 100%, but refactoring will likely be needed down the road (</a:t>
            </a:r>
            <a:r>
              <a:rPr lang="en-US" smtClean="0"/>
              <a:t>unpredicted requirements)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264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System</a:t>
            </a:r>
          </a:p>
          <a:p>
            <a:pPr lvl="1"/>
            <a:r>
              <a:rPr lang="en-US" dirty="0" smtClean="0"/>
              <a:t>Write code declaratively</a:t>
            </a:r>
          </a:p>
          <a:p>
            <a:pPr lvl="1"/>
            <a:r>
              <a:rPr lang="en-US" dirty="0" smtClean="0"/>
              <a:t>Listen for when data changes (added, removed, modified)</a:t>
            </a:r>
          </a:p>
          <a:p>
            <a:pPr lvl="1"/>
            <a:r>
              <a:rPr lang="en-US" dirty="0" smtClean="0"/>
              <a:t>Get the previous state of data</a:t>
            </a:r>
          </a:p>
          <a:p>
            <a:r>
              <a:rPr lang="en-US" dirty="0" smtClean="0"/>
              <a:t>Networking</a:t>
            </a:r>
          </a:p>
          <a:p>
            <a:pPr lvl="1"/>
            <a:r>
              <a:rPr lang="en-US" dirty="0" smtClean="0"/>
              <a:t>Connect to another computer; LAN host discovery</a:t>
            </a:r>
          </a:p>
          <a:p>
            <a:r>
              <a:rPr lang="en-US" dirty="0" smtClean="0"/>
              <a:t>Unit Spawning</a:t>
            </a:r>
          </a:p>
          <a:p>
            <a:pPr lvl="1"/>
            <a:r>
              <a:rPr lang="en-US" dirty="0" smtClean="0"/>
              <a:t>Spawn units in the correct order as specified in level designs</a:t>
            </a:r>
          </a:p>
          <a:p>
            <a:r>
              <a:rPr lang="en-US" dirty="0" smtClean="0"/>
              <a:t>Locomotion</a:t>
            </a:r>
          </a:p>
          <a:p>
            <a:pPr lvl="1"/>
            <a:r>
              <a:rPr lang="en-US" dirty="0" smtClean="0"/>
              <a:t>Navigate from point a to point b successfully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638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Effects</a:t>
            </a:r>
          </a:p>
          <a:p>
            <a:pPr lvl="1"/>
            <a:r>
              <a:rPr lang="en-US" dirty="0" smtClean="0"/>
              <a:t>Detect effect combinations correctly</a:t>
            </a:r>
          </a:p>
          <a:p>
            <a:pPr marL="742950" lvl="2" indent="-342900"/>
            <a:r>
              <a:rPr lang="en-US" dirty="0"/>
              <a:t>Apply modifications based on effect </a:t>
            </a:r>
            <a:r>
              <a:rPr lang="en-US" dirty="0" smtClean="0"/>
              <a:t>combinations</a:t>
            </a:r>
          </a:p>
          <a:p>
            <a:pPr marL="342900" lvl="1" indent="-342900"/>
            <a:r>
              <a:rPr lang="en-US" dirty="0" smtClean="0"/>
              <a:t>Building placement</a:t>
            </a:r>
          </a:p>
          <a:p>
            <a:pPr marL="742950" lvl="2" indent="-342900"/>
            <a:r>
              <a:rPr lang="en-US" dirty="0" smtClean="0"/>
              <a:t>Cannot place in invalid locations (preventing path blocking)</a:t>
            </a:r>
          </a:p>
          <a:p>
            <a:pPr marL="742950" lvl="2" indent="-342900"/>
            <a:r>
              <a:rPr lang="en-US" dirty="0" smtClean="0"/>
              <a:t>Only place if have resources</a:t>
            </a:r>
          </a:p>
          <a:p>
            <a:pPr marL="742950" lvl="2" indent="-342900"/>
            <a:r>
              <a:rPr lang="en-US" dirty="0" smtClean="0"/>
              <a:t>Lock to a grid (hexagonal, rectangular, …?)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Player does not go below some minimum resource count</a:t>
            </a:r>
          </a:p>
          <a:p>
            <a:pPr lvl="1"/>
            <a:r>
              <a:rPr lang="en-US" dirty="0" smtClean="0"/>
              <a:t>Building buildings, powers, … reduce player resource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System</a:t>
            </a:r>
          </a:p>
          <a:p>
            <a:pPr lvl="1"/>
            <a:r>
              <a:rPr lang="en-US" dirty="0" smtClean="0"/>
              <a:t>Player can place arbitrary effects on an area or on a unit</a:t>
            </a:r>
          </a:p>
          <a:p>
            <a:r>
              <a:rPr lang="en-US" dirty="0" smtClean="0"/>
              <a:t>Level Types</a:t>
            </a:r>
          </a:p>
          <a:p>
            <a:pPr lvl="1"/>
            <a:r>
              <a:rPr lang="en-US" dirty="0" smtClean="0"/>
              <a:t>Who the player is fighting against</a:t>
            </a:r>
          </a:p>
          <a:p>
            <a:pPr lvl="1"/>
            <a:r>
              <a:rPr lang="en-US" dirty="0" smtClean="0"/>
              <a:t>Consistent level operation</a:t>
            </a:r>
          </a:p>
          <a:p>
            <a:pPr lvl="1"/>
            <a:r>
              <a:rPr lang="en-US" dirty="0" smtClean="0"/>
              <a:t>Allow a player to win</a:t>
            </a:r>
          </a:p>
          <a:p>
            <a:r>
              <a:rPr lang="en-US" dirty="0" smtClean="0"/>
              <a:t>Dynamic difficulty</a:t>
            </a:r>
          </a:p>
          <a:p>
            <a:pPr lvl="1"/>
            <a:r>
              <a:rPr lang="en-US" dirty="0" smtClean="0"/>
              <a:t>Do not scale below some base minimum</a:t>
            </a:r>
          </a:p>
          <a:p>
            <a:pPr lvl="1"/>
            <a:r>
              <a:rPr lang="en-US" dirty="0" smtClean="0"/>
              <a:t>Scale up increases difficulty; </a:t>
            </a:r>
            <a:r>
              <a:rPr lang="en-US" dirty="0" err="1" smtClean="0"/>
              <a:t>ie</a:t>
            </a:r>
            <a:r>
              <a:rPr lang="en-US" dirty="0" smtClean="0"/>
              <a:t>, spawning more enemies, increasing tower cost,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4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10000 Miles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03311" y="2052918"/>
            <a:ext cx="8946541" cy="4075166"/>
            <a:chOff x="0" y="0"/>
            <a:chExt cx="6038850" cy="2276475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419225" cy="790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Unity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33525" y="0"/>
              <a:ext cx="1419225" cy="790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Entity System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04850" y="1209675"/>
              <a:ext cx="2038350" cy="1047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Systems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019425" y="1228725"/>
              <a:ext cx="2038350" cy="1047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05150" y="0"/>
              <a:ext cx="1419225" cy="790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Networking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19625" y="0"/>
              <a:ext cx="1419225" cy="790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r>
                <a:rPr lang="en-US" baseline="30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rd</a:t>
              </a:r>
              <a:r>
                <a:rPr lang="en-US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party: </a:t>
              </a:r>
              <a:r>
                <a:rPr lang="en-US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Tweening</a:t>
              </a:r>
              <a:r>
                <a:rPr lang="en-US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, GUI, Serialization, </a:t>
              </a:r>
              <a:r>
                <a:rPr lang="en-US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IoC</a:t>
              </a:r>
              <a:r>
                <a:rPr lang="en-US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/DI, …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352550" y="400050"/>
              <a:ext cx="190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52750" y="381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524375" y="38100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885950" y="809625"/>
              <a:ext cx="266700" cy="41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2400300" y="828675"/>
              <a:ext cx="1143000" cy="466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809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Entity</a:t>
            </a:r>
            <a:br>
              <a:rPr lang="en-US" dirty="0" smtClean="0"/>
            </a:br>
            <a:r>
              <a:rPr lang="en-US" dirty="0" smtClean="0"/>
              <a:t>System Example </a:t>
            </a:r>
            <a:br>
              <a:rPr lang="en-US" dirty="0" smtClean="0"/>
            </a:br>
            <a:r>
              <a:rPr lang="en-US" dirty="0" smtClean="0"/>
              <a:t>(1000 miles)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48463" y="272717"/>
            <a:ext cx="5518483" cy="6272463"/>
            <a:chOff x="0" y="0"/>
            <a:chExt cx="4391025" cy="5410200"/>
          </a:xfrm>
        </p:grpSpPr>
        <p:sp>
          <p:nvSpPr>
            <p:cNvPr id="5" name="Rectangle 4"/>
            <p:cNvSpPr/>
            <p:nvPr/>
          </p:nvSpPr>
          <p:spPr>
            <a:xfrm>
              <a:off x="190500" y="581025"/>
              <a:ext cx="1476375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EntityManager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495550" y="0"/>
              <a:ext cx="1866900" cy="2219325"/>
              <a:chOff x="0" y="0"/>
              <a:chExt cx="1866900" cy="2219325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0" y="0"/>
                <a:ext cx="1866900" cy="221932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28600" y="790575"/>
                <a:ext cx="1476375" cy="5619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Data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GameData&lt;T&gt;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9075" y="1485900"/>
                <a:ext cx="1476375" cy="5619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DataAccessor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38125" y="133350"/>
                <a:ext cx="1476375" cy="5619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Entity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0" y="2867025"/>
              <a:ext cx="1895475" cy="1619250"/>
              <a:chOff x="0" y="0"/>
              <a:chExt cx="1895475" cy="161925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0" y="0"/>
                <a:ext cx="1895475" cy="161925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9075" y="161925"/>
                <a:ext cx="1476375" cy="5619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EntityCommand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09550" y="838200"/>
                <a:ext cx="1476375" cy="5619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EntityCommandNetworkManager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419350" y="2514600"/>
              <a:ext cx="1971675" cy="2895600"/>
              <a:chOff x="0" y="0"/>
              <a:chExt cx="1971675" cy="28956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0" y="0"/>
                <a:ext cx="1971675" cy="28956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28600" y="1457325"/>
                <a:ext cx="1543050" cy="5619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CompiledFilter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8600" y="2114550"/>
                <a:ext cx="1552575" cy="5619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Invoke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8600" y="171450"/>
                <a:ext cx="1533525" cy="5619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SystemBehavior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28600" y="819150"/>
                <a:ext cx="1533525" cy="5619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DataProvider</a:t>
                </a:r>
                <a:endPara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GameDataProvider</a:t>
                </a:r>
                <a:r>
                  <a: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&lt;T</a:t>
                </a:r>
                <a:r>
                  <a:rPr lang="en-US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&gt;</a:t>
                </a:r>
                <a:endPara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876300" y="1162050"/>
              <a:ext cx="0" cy="1704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647825" y="866775"/>
              <a:ext cx="8477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1438275" y="1162050"/>
              <a:ext cx="1066800" cy="1476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41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Entity System</a:t>
            </a:r>
          </a:p>
          <a:p>
            <a:pPr lvl="1"/>
            <a:r>
              <a:rPr lang="en-US" dirty="0" smtClean="0"/>
              <a:t>Creating entity, destroying entity, adding data to entity, adding data and then destroying the entity before a state sync, removing data from entity, destroying entity and removing data, modifying data twice, …</a:t>
            </a:r>
          </a:p>
          <a:p>
            <a:r>
              <a:rPr lang="en-US" dirty="0" smtClean="0"/>
              <a:t>Networking</a:t>
            </a:r>
          </a:p>
          <a:p>
            <a:pPr lvl="1"/>
            <a:r>
              <a:rPr lang="en-US" dirty="0" smtClean="0"/>
              <a:t>Connect to invalid </a:t>
            </a:r>
            <a:r>
              <a:rPr lang="en-US" dirty="0" err="1" smtClean="0"/>
              <a:t>ip</a:t>
            </a:r>
            <a:r>
              <a:rPr lang="en-US" dirty="0" smtClean="0"/>
              <a:t>, require password, invalid password, …</a:t>
            </a:r>
          </a:p>
          <a:p>
            <a:r>
              <a:rPr lang="en-US" dirty="0" smtClean="0"/>
              <a:t>Unit Spawning</a:t>
            </a:r>
          </a:p>
          <a:p>
            <a:pPr lvl="1"/>
            <a:r>
              <a:rPr lang="en-US" dirty="0" smtClean="0"/>
              <a:t>Spawn multiple units at the same time; zero spawn interval; no spawn groups; spawn and then immediately destroyed, …</a:t>
            </a:r>
          </a:p>
          <a:p>
            <a:r>
              <a:rPr lang="en-US" dirty="0" smtClean="0"/>
              <a:t>Locomotion</a:t>
            </a:r>
          </a:p>
          <a:p>
            <a:pPr lvl="1"/>
            <a:r>
              <a:rPr lang="en-US" dirty="0" smtClean="0"/>
              <a:t>Move to densely populated region; follow a path that crosses over itself; navigate through a sparsely populated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Building Placement</a:t>
            </a:r>
          </a:p>
          <a:p>
            <a:pPr lvl="1"/>
            <a:r>
              <a:rPr lang="en-US" dirty="0" smtClean="0"/>
              <a:t>Can place on valid, cannot on invalid, cannot block paths</a:t>
            </a:r>
          </a:p>
          <a:p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Cannot build, research, use a power without minimum required</a:t>
            </a:r>
          </a:p>
          <a:p>
            <a:pPr lvl="1"/>
            <a:r>
              <a:rPr lang="en-US" dirty="0" smtClean="0"/>
              <a:t>Resources gained over time</a:t>
            </a:r>
          </a:p>
          <a:p>
            <a:r>
              <a:rPr lang="en-US" dirty="0" smtClean="0"/>
              <a:t>Power System</a:t>
            </a:r>
          </a:p>
          <a:p>
            <a:pPr lvl="1"/>
            <a:r>
              <a:rPr lang="en-US" dirty="0" smtClean="0"/>
              <a:t>Can apply to a region or target; reduces resources; not always available</a:t>
            </a:r>
          </a:p>
          <a:p>
            <a:r>
              <a:rPr lang="en-US" dirty="0" smtClean="0"/>
              <a:t>Level types</a:t>
            </a:r>
          </a:p>
          <a:p>
            <a:pPr lvl="1"/>
            <a:r>
              <a:rPr lang="en-US" dirty="0" smtClean="0"/>
              <a:t>Loaded correctly; end-game works as expected</a:t>
            </a:r>
          </a:p>
          <a:p>
            <a:r>
              <a:rPr lang="en-US" dirty="0" smtClean="0"/>
              <a:t>Dynamic difficulty</a:t>
            </a:r>
          </a:p>
          <a:p>
            <a:pPr lvl="1"/>
            <a:r>
              <a:rPr lang="en-US" dirty="0" smtClean="0"/>
              <a:t>Difficulty scales up/down (but not too far down); difficulty changes applied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26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491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Ion</vt:lpstr>
      <vt:lpstr>Better Tower Defense</vt:lpstr>
      <vt:lpstr>Milestone 1 Progress</vt:lpstr>
      <vt:lpstr>Requirements</vt:lpstr>
      <vt:lpstr>Requirements (cont)</vt:lpstr>
      <vt:lpstr>Requirements (cont)</vt:lpstr>
      <vt:lpstr>Design – 10000 Miles</vt:lpstr>
      <vt:lpstr>Design – Entity System Example  (1000 miles)</vt:lpstr>
      <vt:lpstr>Test Plan</vt:lpstr>
      <vt:lpstr>Test Plan (cont)</vt:lpstr>
      <vt:lpstr>Plan for Next Milestone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Tower Defense</dc:title>
  <dc:creator>Microsoft account</dc:creator>
  <cp:lastModifiedBy>Microsoft account</cp:lastModifiedBy>
  <cp:revision>8</cp:revision>
  <dcterms:created xsi:type="dcterms:W3CDTF">2013-09-30T15:31:38Z</dcterms:created>
  <dcterms:modified xsi:type="dcterms:W3CDTF">2013-09-30T16:06:17Z</dcterms:modified>
</cp:coreProperties>
</file>