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Rethinking Game Architecture with Immutability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dufault</a:t>
            </a:r>
            <a:endParaRPr lang="en-US" dirty="0" smtClean="0"/>
          </a:p>
          <a:p>
            <a:r>
              <a:rPr lang="en-US" dirty="0" err="1" smtClean="0"/>
              <a:t>Sponser</a:t>
            </a:r>
            <a:r>
              <a:rPr lang="en-US" dirty="0" smtClean="0"/>
              <a:t>: dr. </a:t>
            </a:r>
            <a:r>
              <a:rPr lang="en-US" dirty="0" err="1" smtClean="0"/>
              <a:t>bernhard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6 Progress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on XNA/MonoGame bindings</a:t>
            </a:r>
          </a:p>
          <a:p>
            <a:r>
              <a:rPr lang="en-US" dirty="0" smtClean="0"/>
              <a:t>Sample game demo</a:t>
            </a:r>
          </a:p>
          <a:p>
            <a:pPr lvl="1"/>
            <a:r>
              <a:rPr lang="en-US" dirty="0" smtClean="0"/>
              <a:t>Demonstrates how to achieve key concepts in forge (entity creation, destruction, systems, data,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User manual documentation</a:t>
            </a:r>
          </a:p>
          <a:p>
            <a:pPr lvl="1"/>
            <a:r>
              <a:rPr lang="en-US" dirty="0" smtClean="0"/>
              <a:t>Generated via both Sandcastle and </a:t>
            </a:r>
            <a:r>
              <a:rPr lang="en-US" dirty="0" err="1" smtClean="0"/>
              <a:t>Doxygen</a:t>
            </a:r>
            <a:endParaRPr lang="en-US" dirty="0" smtClean="0"/>
          </a:p>
          <a:p>
            <a:pPr lvl="1"/>
            <a:r>
              <a:rPr lang="en-US" dirty="0" err="1" smtClean="0"/>
              <a:t>Doxygen</a:t>
            </a:r>
            <a:r>
              <a:rPr lang="en-US" dirty="0" smtClean="0"/>
              <a:t> preferable; more usable output (Windows help files vs pure HTML)</a:t>
            </a:r>
          </a:p>
        </p:txBody>
      </p:sp>
    </p:spTree>
    <p:extLst>
      <p:ext uri="{BB962C8B-B14F-4D97-AF65-F5344CB8AC3E}">
        <p14:creationId xmlns:p14="http://schemas.microsoft.com/office/powerpoint/2010/main" val="20880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Revisiting a key design decision</a:t>
            </a:r>
          </a:p>
          <a:p>
            <a:pPr lvl="1"/>
            <a:r>
              <a:rPr lang="en-US" dirty="0" smtClean="0"/>
              <a:t>Systems (game logic) apply globally</a:t>
            </a:r>
          </a:p>
          <a:p>
            <a:pPr lvl="1"/>
            <a:r>
              <a:rPr lang="en-US" dirty="0" smtClean="0"/>
              <a:t>Extra work in content editor was done to ameliorate this issue</a:t>
            </a:r>
          </a:p>
          <a:p>
            <a:r>
              <a:rPr lang="en-US" dirty="0" smtClean="0"/>
              <a:t>Instead of global systems, instead:</a:t>
            </a:r>
          </a:p>
          <a:p>
            <a:pPr lvl="1"/>
            <a:r>
              <a:rPr lang="en-US" dirty="0" smtClean="0"/>
              <a:t>An entity requests that a system process it</a:t>
            </a:r>
          </a:p>
          <a:p>
            <a:pPr lvl="2"/>
            <a:r>
              <a:rPr lang="en-US" dirty="0" smtClean="0"/>
              <a:t>Naturally, this will include all systems contained in the dependency graph of the requested system</a:t>
            </a:r>
          </a:p>
          <a:p>
            <a:pPr lvl="1"/>
            <a:r>
              <a:rPr lang="en-US" dirty="0" smtClean="0"/>
              <a:t>Each system can store local data per entity</a:t>
            </a:r>
          </a:p>
          <a:p>
            <a:pPr lvl="1"/>
            <a:r>
              <a:rPr lang="en-US" dirty="0" smtClean="0"/>
              <a:t>Entity data is explicitly meant to be shared across all systems for communication,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r>
              <a:rPr lang="en-US" dirty="0" smtClean="0"/>
              <a:t>So the </a:t>
            </a:r>
            <a:r>
              <a:rPr lang="en-US" i="1" dirty="0" err="1" smtClean="0"/>
              <a:t>TemporarySystem</a:t>
            </a:r>
            <a:r>
              <a:rPr lang="en-US" dirty="0"/>
              <a:t> </a:t>
            </a:r>
            <a:r>
              <a:rPr lang="en-US" dirty="0" smtClean="0"/>
              <a:t>cannot access the data the </a:t>
            </a:r>
            <a:r>
              <a:rPr lang="en-US" i="1" dirty="0" err="1" smtClean="0"/>
              <a:t>SpawningSystem</a:t>
            </a:r>
            <a:r>
              <a:rPr lang="en-US" dirty="0" smtClean="0"/>
              <a:t> uses in the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5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Immutability is extremely useful</a:t>
            </a:r>
          </a:p>
          <a:p>
            <a:r>
              <a:rPr lang="en-US" dirty="0" smtClean="0"/>
              <a:t>Favor simplicity over performance</a:t>
            </a:r>
          </a:p>
          <a:p>
            <a:r>
              <a:rPr lang="en-US" dirty="0" smtClean="0"/>
              <a:t>Don’t optimize until profiling</a:t>
            </a:r>
          </a:p>
          <a:p>
            <a:r>
              <a:rPr lang="en-US" dirty="0"/>
              <a:t>Multithreading introduces lots of subtle bugs that take significant amounts of time to fix</a:t>
            </a:r>
          </a:p>
          <a:p>
            <a:r>
              <a:rPr lang="en-US" dirty="0" smtClean="0"/>
              <a:t>Unit tests are awesome</a:t>
            </a:r>
          </a:p>
          <a:p>
            <a:pPr lvl="1"/>
            <a:r>
              <a:rPr lang="en-US" dirty="0" smtClean="0"/>
              <a:t>Handy for catching multithreading bugs by repeating them hundreds of times and debug/breaking on error</a:t>
            </a:r>
          </a:p>
          <a:p>
            <a:r>
              <a:rPr lang="en-US" dirty="0" smtClean="0"/>
              <a:t>Dual content/runtime implementations tricky</a:t>
            </a:r>
          </a:p>
          <a:p>
            <a:pPr lvl="1"/>
            <a:r>
              <a:rPr lang="en-US" dirty="0" smtClean="0"/>
              <a:t>Future: Try an explicit serialization protocol with completely separate content/runtime libraries</a:t>
            </a:r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18166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Runtime Implementation – Unity</a:t>
            </a:r>
          </a:p>
          <a:p>
            <a:r>
              <a:rPr lang="en-US" dirty="0" smtClean="0"/>
              <a:t>Runtime Implementation – XNA</a:t>
            </a:r>
          </a:p>
          <a:p>
            <a:r>
              <a:rPr lang="en-US" dirty="0" smtClean="0"/>
              <a:t>Content Implementation – 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9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1213</TotalTime>
  <Words>238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Rethinking Game Architecture with Immutability</vt:lpstr>
      <vt:lpstr>Milestone 6 Progress Summary</vt:lpstr>
      <vt:lpstr>Future Work</vt:lpstr>
      <vt:lpstr>Lessons Learned</vt:lpstr>
      <vt:lpstr>Demo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Rethinking Game Architecture with Immutability</dc:title>
  <dc:creator>Microsoft account</dc:creator>
  <cp:lastModifiedBy>Microsoft account</cp:lastModifiedBy>
  <cp:revision>12</cp:revision>
  <dcterms:created xsi:type="dcterms:W3CDTF">2014-02-13T18:28:57Z</dcterms:created>
  <dcterms:modified xsi:type="dcterms:W3CDTF">2014-04-16T17:49:02Z</dcterms:modified>
</cp:coreProperties>
</file>