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Tower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Dufault</a:t>
            </a:r>
          </a:p>
          <a:p>
            <a:r>
              <a:rPr lang="en-US" dirty="0" smtClean="0"/>
              <a:t>Sponsor: Dr.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modern and </a:t>
            </a:r>
            <a:r>
              <a:rPr lang="en-US" i="1" dirty="0"/>
              <a:t>fun</a:t>
            </a:r>
            <a:r>
              <a:rPr lang="en-US" dirty="0"/>
              <a:t> tower defense games designed for LAN style </a:t>
            </a:r>
            <a:r>
              <a:rPr lang="en-US" dirty="0" smtClean="0"/>
              <a:t>multiplayer</a:t>
            </a:r>
          </a:p>
          <a:p>
            <a:r>
              <a:rPr lang="en-US" dirty="0" smtClean="0"/>
              <a:t>Major gameplay problems with current tower defense games</a:t>
            </a:r>
          </a:p>
          <a:p>
            <a:pPr lvl="1"/>
            <a:r>
              <a:rPr lang="en-US" dirty="0" smtClean="0"/>
              <a:t>Waiting for a wave to clear is boring – cannot speedup due to multiplayer</a:t>
            </a:r>
          </a:p>
          <a:p>
            <a:pPr lvl="1"/>
            <a:r>
              <a:rPr lang="en-US" dirty="0" smtClean="0"/>
              <a:t>One player can easily snowball and dominate the game, leading to a bad experience for the rest of the players</a:t>
            </a:r>
          </a:p>
          <a:p>
            <a:r>
              <a:rPr lang="en-US" dirty="0" smtClean="0"/>
              <a:t>Avenue to pioneer new implementation techniques and game design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playable game with multiplayer</a:t>
            </a:r>
          </a:p>
          <a:p>
            <a:r>
              <a:rPr lang="en-US" dirty="0" smtClean="0"/>
              <a:t>Multiple different game styles; support co-op and </a:t>
            </a:r>
            <a:r>
              <a:rPr lang="en-US" dirty="0" err="1" smtClean="0"/>
              <a:t>vs</a:t>
            </a:r>
            <a:r>
              <a:rPr lang="en-US" dirty="0" smtClean="0"/>
              <a:t> modes</a:t>
            </a:r>
          </a:p>
          <a:p>
            <a:r>
              <a:rPr lang="en-US" dirty="0" smtClean="0"/>
              <a:t>Implement a number of interesting features</a:t>
            </a:r>
          </a:p>
          <a:p>
            <a:pPr lvl="1"/>
            <a:r>
              <a:rPr lang="en-US" dirty="0" smtClean="0"/>
              <a:t>ex: LAN host discovery, deterministic lock-step networking, data-driven entity system, multiplayer co-op campaign, difficulty scaling…</a:t>
            </a:r>
          </a:p>
          <a:p>
            <a:r>
              <a:rPr lang="en-US" dirty="0" smtClean="0"/>
              <a:t>More detail in the Timeline</a:t>
            </a:r>
          </a:p>
        </p:txBody>
      </p:sp>
    </p:spTree>
    <p:extLst>
      <p:ext uri="{BB962C8B-B14F-4D97-AF65-F5344CB8AC3E}">
        <p14:creationId xmlns:p14="http://schemas.microsoft.com/office/powerpoint/2010/main" val="3290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Content Creation</a:t>
            </a:r>
          </a:p>
          <a:p>
            <a:pPr lvl="1"/>
            <a:r>
              <a:rPr lang="en-US" dirty="0" smtClean="0"/>
              <a:t>Takes lots of time to actually create content</a:t>
            </a:r>
          </a:p>
          <a:p>
            <a:r>
              <a:rPr lang="en-US" dirty="0" smtClean="0"/>
              <a:t>Production Quality Systems</a:t>
            </a:r>
          </a:p>
          <a:p>
            <a:pPr lvl="1"/>
            <a:r>
              <a:rPr lang="en-US" dirty="0" smtClean="0"/>
              <a:t>Difference between prototype and release quality is </a:t>
            </a:r>
            <a:r>
              <a:rPr lang="en-US" i="1" dirty="0" smtClean="0"/>
              <a:t>enormous</a:t>
            </a:r>
          </a:p>
          <a:p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Makes multithreading difficult</a:t>
            </a:r>
          </a:p>
          <a:p>
            <a:pPr lvl="1"/>
            <a:r>
              <a:rPr lang="en-US" dirty="0" smtClean="0"/>
              <a:t>Integration with custom entity framework</a:t>
            </a:r>
          </a:p>
          <a:p>
            <a:r>
              <a:rPr lang="en-US" smtClean="0"/>
              <a:t>Big </a:t>
            </a:r>
            <a:r>
              <a:rPr lang="en-US" smtClean="0"/>
              <a:t>technical </a:t>
            </a:r>
            <a:r>
              <a:rPr lang="en-US" dirty="0" smtClean="0"/>
              <a:t>challenges done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Saving/loading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0523" y="25556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85926"/>
              </p:ext>
            </p:extLst>
          </p:nvPr>
        </p:nvGraphicFramePr>
        <p:xfrm>
          <a:off x="1828801" y="1558055"/>
          <a:ext cx="8928458" cy="381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4819784" imgH="2057400" progId="Visio.Drawing.15">
                  <p:embed/>
                </p:oleObj>
              </mc:Choice>
              <mc:Fallback>
                <p:oleObj name="Visio" r:id="rId3" imgW="4819784" imgH="205740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558055"/>
                        <a:ext cx="8928458" cy="3811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27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</a:t>
            </a:r>
            <a:r>
              <a:rPr lang="en-US" dirty="0" smtClean="0"/>
              <a:t>February 19th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system</a:t>
            </a:r>
          </a:p>
          <a:p>
            <a:pPr lvl="1"/>
            <a:r>
              <a:rPr lang="en-US" dirty="0" smtClean="0"/>
              <a:t>Extends building placement logic</a:t>
            </a:r>
          </a:p>
          <a:p>
            <a:pPr lvl="1"/>
            <a:r>
              <a:rPr lang="en-US" dirty="0" smtClean="0"/>
              <a:t>Each player needs their own resources</a:t>
            </a:r>
          </a:p>
          <a:p>
            <a:pPr lvl="1"/>
            <a:r>
              <a:rPr lang="en-US" dirty="0" smtClean="0"/>
              <a:t>Define relationships among buildings and how resources are gathered</a:t>
            </a:r>
          </a:p>
          <a:p>
            <a:r>
              <a:rPr lang="en-US" dirty="0" smtClean="0"/>
              <a:t>Power system</a:t>
            </a:r>
          </a:p>
          <a:p>
            <a:pPr lvl="1"/>
            <a:r>
              <a:rPr lang="en-US" dirty="0" smtClean="0"/>
              <a:t>Activate effects in a specific region on the map</a:t>
            </a:r>
          </a:p>
          <a:p>
            <a:r>
              <a:rPr lang="en-US" dirty="0" smtClean="0"/>
              <a:t>Add a number of tower types to test the flexibility of the effects system</a:t>
            </a:r>
          </a:p>
        </p:txBody>
      </p:sp>
    </p:spTree>
    <p:extLst>
      <p:ext uri="{BB962C8B-B14F-4D97-AF65-F5344CB8AC3E}">
        <p14:creationId xmlns:p14="http://schemas.microsoft.com/office/powerpoint/2010/main" val="4302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</a:t>
            </a:r>
            <a:r>
              <a:rPr lang="en-US" dirty="0" smtClean="0"/>
              <a:t>March 19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dynamic difficulty system</a:t>
            </a:r>
          </a:p>
          <a:p>
            <a:pPr lvl="1"/>
            <a:r>
              <a:rPr lang="en-US" dirty="0" smtClean="0"/>
              <a:t>Requires analysis subsystem</a:t>
            </a:r>
          </a:p>
          <a:p>
            <a:pPr lvl="2"/>
            <a:r>
              <a:rPr lang="en-US" dirty="0" smtClean="0"/>
              <a:t>Average kills per minute</a:t>
            </a:r>
          </a:p>
          <a:p>
            <a:pPr lvl="2"/>
            <a:r>
              <a:rPr lang="en-US" dirty="0" smtClean="0"/>
              <a:t>Average wealth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Implement different level types</a:t>
            </a:r>
          </a:p>
          <a:p>
            <a:pPr lvl="1"/>
            <a:r>
              <a:rPr lang="en-US" dirty="0" smtClean="0"/>
              <a:t>Primarily impacts how units are spawned</a:t>
            </a:r>
          </a:p>
          <a:p>
            <a:pPr lvl="2"/>
            <a:r>
              <a:rPr lang="en-US" dirty="0" smtClean="0"/>
              <a:t>Predefined or human controlled</a:t>
            </a:r>
          </a:p>
          <a:p>
            <a:r>
              <a:rPr lang="en-US" dirty="0" smtClean="0"/>
              <a:t>Create poster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1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</a:t>
            </a:r>
            <a:r>
              <a:rPr lang="en-US" dirty="0" smtClean="0"/>
              <a:t>April 16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unit types</a:t>
            </a:r>
          </a:p>
          <a:p>
            <a:pPr lvl="1"/>
            <a:r>
              <a:rPr lang="en-US" dirty="0" smtClean="0"/>
              <a:t>Events on death</a:t>
            </a:r>
          </a:p>
          <a:p>
            <a:pPr lvl="1"/>
            <a:r>
              <a:rPr lang="en-US" dirty="0" smtClean="0"/>
              <a:t>Specific effect resistances</a:t>
            </a:r>
          </a:p>
          <a:p>
            <a:pPr lvl="1"/>
            <a:r>
              <a:rPr lang="en-US" dirty="0" smtClean="0"/>
              <a:t>Affect nearby towers / units</a:t>
            </a:r>
            <a:endParaRPr lang="en-US" dirty="0" smtClean="0"/>
          </a:p>
          <a:p>
            <a:r>
              <a:rPr lang="en-US" dirty="0" smtClean="0"/>
              <a:t>Create demo</a:t>
            </a:r>
          </a:p>
          <a:p>
            <a:r>
              <a:rPr lang="en-US" dirty="0" smtClean="0"/>
              <a:t>Create user manual describing core concepts of Forge and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in the project plan document</a:t>
            </a:r>
          </a:p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298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Microsoft Visio Drawing</vt:lpstr>
      <vt:lpstr>Better Tower Defense</vt:lpstr>
      <vt:lpstr>Motivation – Why?</vt:lpstr>
      <vt:lpstr>Goals</vt:lpstr>
      <vt:lpstr>Technical Challenges</vt:lpstr>
      <vt:lpstr>Design</vt:lpstr>
      <vt:lpstr>Timeline – February 19th</vt:lpstr>
      <vt:lpstr>Timeline – March 19th</vt:lpstr>
      <vt:lpstr>Timeline – April 16th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Tower Defense</dc:title>
  <dc:creator>Microsoft account</dc:creator>
  <cp:lastModifiedBy>Microsoft account</cp:lastModifiedBy>
  <cp:revision>11</cp:revision>
  <dcterms:created xsi:type="dcterms:W3CDTF">2013-09-03T20:30:27Z</dcterms:created>
  <dcterms:modified xsi:type="dcterms:W3CDTF">2014-01-21T20:59:49Z</dcterms:modified>
</cp:coreProperties>
</file>