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.imgur.com/1G9n9Uq.gi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Rethinking Game Architecture with Immutability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dufault</a:t>
            </a:r>
            <a:endParaRPr lang="en-US" dirty="0" smtClean="0"/>
          </a:p>
          <a:p>
            <a:r>
              <a:rPr lang="en-US" dirty="0" err="1" smtClean="0"/>
              <a:t>Sponser</a:t>
            </a:r>
            <a:r>
              <a:rPr lang="en-US" dirty="0" smtClean="0"/>
              <a:t>: dr. </a:t>
            </a:r>
            <a:r>
              <a:rPr lang="en-US" dirty="0" err="1" smtClean="0"/>
              <a:t>bernhard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 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poster</a:t>
            </a:r>
          </a:p>
          <a:p>
            <a:r>
              <a:rPr lang="en-US" dirty="0" smtClean="0"/>
              <a:t>Implement automatic synchronization error detection</a:t>
            </a:r>
          </a:p>
          <a:p>
            <a:pPr lvl="1"/>
            <a:r>
              <a:rPr lang="en-US" dirty="0" smtClean="0"/>
              <a:t>For robustness, the implemented method serializes the game state and then computes a hash based on that state. These hashes can then be sent across the network and compared – if they differ, then the game simulations have diverged.</a:t>
            </a:r>
          </a:p>
          <a:p>
            <a:r>
              <a:rPr lang="en-US" dirty="0" smtClean="0"/>
              <a:t>Continue work on Unity integration</a:t>
            </a:r>
          </a:p>
          <a:p>
            <a:pPr lvl="1"/>
            <a:r>
              <a:rPr lang="en-US" dirty="0" smtClean="0"/>
              <a:t>Bug fixes and feature polish, primarily within the reflection code for the inspector logic</a:t>
            </a:r>
          </a:p>
          <a:p>
            <a:r>
              <a:rPr lang="en-US" dirty="0" smtClean="0"/>
              <a:t>Begin work on XNA/MonoGame integration</a:t>
            </a:r>
          </a:p>
          <a:p>
            <a:pPr lvl="1"/>
            <a:r>
              <a:rPr lang="en-US" dirty="0" smtClean="0"/>
              <a:t>Basic rendering is working; bindings will be 2D only</a:t>
            </a:r>
          </a:p>
        </p:txBody>
      </p:sp>
    </p:spTree>
    <p:extLst>
      <p:ext uri="{BB962C8B-B14F-4D97-AF65-F5344CB8AC3E}">
        <p14:creationId xmlns:p14="http://schemas.microsoft.com/office/powerpoint/2010/main" val="20880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5 Progress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(from milestone 6) Begin work on sample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Milestone 5 completed sooner than expected</a:t>
            </a:r>
          </a:p>
          <a:p>
            <a:pPr lvl="1"/>
            <a:r>
              <a:rPr lang="en-US" dirty="0" smtClean="0"/>
              <a:t>Basic gameplay implemented</a:t>
            </a:r>
          </a:p>
          <a:p>
            <a:pPr lvl="1"/>
            <a:r>
              <a:rPr lang="en-US" dirty="0" smtClean="0"/>
              <a:t>Could be more complicated</a:t>
            </a:r>
            <a:endParaRPr lang="en-US" dirty="0" smtClean="0"/>
          </a:p>
          <a:p>
            <a:pPr lvl="1"/>
            <a:r>
              <a:rPr lang="en-US" dirty="0" smtClean="0"/>
              <a:t>Demo running in Unity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i.imgur.com/1G9n9Uq.gif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4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on XNA/MonoGame bindings</a:t>
            </a:r>
            <a:endParaRPr lang="en-US" dirty="0"/>
          </a:p>
          <a:p>
            <a:pPr lvl="1"/>
            <a:r>
              <a:rPr lang="en-US" dirty="0" smtClean="0"/>
              <a:t>Just a fully working renderer </a:t>
            </a:r>
            <a:endParaRPr lang="en-US" dirty="0" smtClean="0"/>
          </a:p>
          <a:p>
            <a:pPr lvl="1"/>
            <a:r>
              <a:rPr lang="en-US" dirty="0" smtClean="0"/>
              <a:t>No editor – that would require a GUI, which is out of scope</a:t>
            </a:r>
          </a:p>
          <a:p>
            <a:r>
              <a:rPr lang="en-US" dirty="0" smtClean="0"/>
              <a:t>Game sample running in both Unity and XNA/MonoGame</a:t>
            </a:r>
          </a:p>
          <a:p>
            <a:pPr lvl="1"/>
            <a:r>
              <a:rPr lang="en-US" dirty="0" smtClean="0"/>
              <a:t>Currently runs in Unity – convert to 3D</a:t>
            </a:r>
          </a:p>
          <a:p>
            <a:pPr lvl="1"/>
            <a:r>
              <a:rPr lang="en-US" dirty="0" smtClean="0"/>
              <a:t>Needs to run in XNA</a:t>
            </a:r>
          </a:p>
          <a:p>
            <a:pPr lvl="1"/>
            <a:r>
              <a:rPr lang="en-US" dirty="0" smtClean="0"/>
              <a:t>(stretch) Have it be multiplayer between the two different renderers</a:t>
            </a:r>
          </a:p>
          <a:p>
            <a:r>
              <a:rPr lang="en-US" dirty="0" smtClean="0"/>
              <a:t>Write user manual and documentation</a:t>
            </a:r>
          </a:p>
          <a:p>
            <a:pPr lvl="1"/>
            <a:r>
              <a:rPr lang="en-US" dirty="0" smtClean="0"/>
              <a:t>Guide going through the sample</a:t>
            </a:r>
          </a:p>
          <a:p>
            <a:pPr lvl="1"/>
            <a:r>
              <a:rPr lang="en-US" dirty="0" smtClean="0"/>
              <a:t>API docs generated from extensive comments in the code base</a:t>
            </a:r>
          </a:p>
        </p:txBody>
      </p:sp>
    </p:spTree>
    <p:extLst>
      <p:ext uri="{BB962C8B-B14F-4D97-AF65-F5344CB8AC3E}">
        <p14:creationId xmlns:p14="http://schemas.microsoft.com/office/powerpoint/2010/main" val="41816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217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Rethinking Game Architecture with Immutability</vt:lpstr>
      <vt:lpstr>Milestone 5 Progress Summary</vt:lpstr>
      <vt:lpstr>Milestone 5 Progress Summary</vt:lpstr>
      <vt:lpstr>Milestone 6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Rethinking Game Architecture with Immutability</dc:title>
  <dc:creator>Microsoft account</dc:creator>
  <cp:lastModifiedBy>Microsoft account</cp:lastModifiedBy>
  <cp:revision>8</cp:revision>
  <dcterms:created xsi:type="dcterms:W3CDTF">2014-02-13T18:28:57Z</dcterms:created>
  <dcterms:modified xsi:type="dcterms:W3CDTF">2014-03-19T17:11:14Z</dcterms:modified>
</cp:coreProperties>
</file>