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dufault/forge-sample/blob/master/README.md#running-in-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Rethinking Game Architecture with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dufault</a:t>
            </a:r>
            <a:endParaRPr lang="en-US" dirty="0" smtClean="0"/>
          </a:p>
          <a:p>
            <a:r>
              <a:rPr lang="en-US" dirty="0" err="1" smtClean="0"/>
              <a:t>Sponser</a:t>
            </a:r>
            <a:r>
              <a:rPr lang="en-US" dirty="0" smtClean="0"/>
              <a:t>: dr. </a:t>
            </a:r>
            <a:r>
              <a:rPr lang="en-US" dirty="0" err="1" smtClean="0"/>
              <a:t>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 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title! Pivot senior design to current successes</a:t>
            </a:r>
          </a:p>
          <a:p>
            <a:pPr lvl="1"/>
            <a:r>
              <a:rPr lang="en-US" dirty="0" smtClean="0"/>
              <a:t>Change project from a game to an entity framework, where academically interesting development is occurring</a:t>
            </a:r>
          </a:p>
          <a:p>
            <a:r>
              <a:rPr lang="en-US" dirty="0" smtClean="0"/>
              <a:t>Update milestone goals for new project focus</a:t>
            </a:r>
          </a:p>
          <a:p>
            <a:r>
              <a:rPr lang="en-US" dirty="0" smtClean="0"/>
              <a:t>Continued to work on the entity framework</a:t>
            </a:r>
            <a:endParaRPr lang="en-US" dirty="0"/>
          </a:p>
          <a:p>
            <a:r>
              <a:rPr lang="en-US" dirty="0" smtClean="0"/>
              <a:t>Next slides contain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8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Milestone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 5</a:t>
            </a:r>
          </a:p>
          <a:p>
            <a:pPr lvl="1"/>
            <a:r>
              <a:rPr lang="en-US" dirty="0" smtClean="0"/>
              <a:t>Create poster</a:t>
            </a:r>
          </a:p>
          <a:p>
            <a:pPr lvl="1"/>
            <a:r>
              <a:rPr lang="en-US" dirty="0" smtClean="0"/>
              <a:t>Implement automatic synchronization error detection</a:t>
            </a:r>
          </a:p>
          <a:p>
            <a:pPr lvl="2"/>
            <a:r>
              <a:rPr lang="en-US" dirty="0" smtClean="0"/>
              <a:t>Hash game state, compare hashes</a:t>
            </a:r>
          </a:p>
          <a:p>
            <a:pPr lvl="2"/>
            <a:r>
              <a:rPr lang="en-US" dirty="0" smtClean="0"/>
              <a:t>Validate that data instances are being used correctly</a:t>
            </a:r>
          </a:p>
          <a:p>
            <a:pPr lvl="1"/>
            <a:r>
              <a:rPr lang="en-US" dirty="0" smtClean="0"/>
              <a:t>Continue working on Unity integration</a:t>
            </a:r>
          </a:p>
          <a:p>
            <a:pPr lvl="1"/>
            <a:r>
              <a:rPr lang="en-US" dirty="0" smtClean="0"/>
              <a:t>Create runtime bindings for XNA and MonoGame</a:t>
            </a:r>
          </a:p>
          <a:p>
            <a:pPr lvl="2"/>
            <a:r>
              <a:rPr lang="en-US" dirty="0" smtClean="0"/>
              <a:t>Content creation bindings are only planned for Unity</a:t>
            </a:r>
          </a:p>
        </p:txBody>
      </p:sp>
    </p:spTree>
    <p:extLst>
      <p:ext uri="{BB962C8B-B14F-4D97-AF65-F5344CB8AC3E}">
        <p14:creationId xmlns:p14="http://schemas.microsoft.com/office/powerpoint/2010/main" val="1064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Milestone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6</a:t>
            </a:r>
          </a:p>
          <a:p>
            <a:pPr lvl="1"/>
            <a:r>
              <a:rPr lang="en-US" dirty="0"/>
              <a:t>Demo a simple game running in both XNA and Unity</a:t>
            </a:r>
          </a:p>
          <a:p>
            <a:pPr lvl="1"/>
            <a:r>
              <a:rPr lang="en-US" dirty="0"/>
              <a:t>Work on XNA bindings</a:t>
            </a:r>
          </a:p>
          <a:p>
            <a:pPr lvl="2"/>
            <a:r>
              <a:rPr lang="en-US" dirty="0"/>
              <a:t>Much simpler than the Unity bindings; no inspection bindings needed, only runtime</a:t>
            </a:r>
          </a:p>
          <a:p>
            <a:pPr lvl="2"/>
            <a:r>
              <a:rPr lang="en-US" dirty="0"/>
              <a:t>Full control of the game loop</a:t>
            </a:r>
          </a:p>
          <a:p>
            <a:pPr lvl="1"/>
            <a:r>
              <a:rPr lang="en-US" dirty="0"/>
              <a:t>Write user manual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work on Forge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work on a spatial module</a:t>
            </a:r>
          </a:p>
          <a:p>
            <a:pPr lvl="1"/>
            <a:r>
              <a:rPr lang="en-US" dirty="0" smtClean="0"/>
              <a:t>Optimized spatial queries via a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smtClean="0"/>
              <a:t>Optimized monitoring of a region on the map</a:t>
            </a:r>
          </a:p>
          <a:p>
            <a:pPr lvl="1"/>
            <a:r>
              <a:rPr lang="en-US" dirty="0" smtClean="0"/>
              <a:t>Provide locomotion, velocity based movement integration,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Continue work on Unity integration</a:t>
            </a:r>
          </a:p>
          <a:p>
            <a:pPr lvl="1"/>
            <a:r>
              <a:rPr lang="en-US" dirty="0" smtClean="0"/>
              <a:t>Pull it into a separate library</a:t>
            </a:r>
          </a:p>
          <a:p>
            <a:r>
              <a:rPr lang="en-US" dirty="0"/>
              <a:t>Bug fixes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github.com/jacobdufault/forge-sample/blob/master/README.md#running-in-unity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source framework available at: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jacobdufault</a:t>
            </a:r>
            <a:r>
              <a:rPr lang="en-US" dirty="0" smtClean="0"/>
              <a:t>/forge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jacobdufault</a:t>
            </a:r>
            <a:r>
              <a:rPr lang="en-US" dirty="0" smtClean="0"/>
              <a:t>/forge-unity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jacobdufault</a:t>
            </a:r>
            <a:r>
              <a:rPr lang="en-US" dirty="0" smtClean="0"/>
              <a:t>/forge-sample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211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Rethinking Game Architecture with Immutability</vt:lpstr>
      <vt:lpstr>Milestone 4 Progress Summary</vt:lpstr>
      <vt:lpstr>New Milestone Goals</vt:lpstr>
      <vt:lpstr>New Milestone Goals</vt:lpstr>
      <vt:lpstr>Continued work on Forge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Game Architecture with Immutability</dc:title>
  <dc:creator>Microsoft account</dc:creator>
  <cp:lastModifiedBy>Microsoft account</cp:lastModifiedBy>
  <cp:revision>5</cp:revision>
  <dcterms:created xsi:type="dcterms:W3CDTF">2014-02-13T18:28:57Z</dcterms:created>
  <dcterms:modified xsi:type="dcterms:W3CDTF">2014-02-13T19:34:57Z</dcterms:modified>
</cp:coreProperties>
</file>