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7" r:id="rId6"/>
    <p:sldId id="261" r:id="rId7"/>
    <p:sldId id="264" r:id="rId8"/>
    <p:sldId id="265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9/9/2013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Better Tower Defense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Jacob Dufault</a:t>
            </a:r>
          </a:p>
          <a:p>
            <a:r>
              <a:rPr lang="en-US" dirty="0" smtClean="0"/>
              <a:t>Sponsor: Dr. Bernhard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17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details in the project plan document</a:t>
            </a:r>
          </a:p>
          <a:p>
            <a:r>
              <a:rPr lang="en-US" dirty="0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–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Lack of modern and </a:t>
            </a:r>
            <a:r>
              <a:rPr lang="en-US" i="1" dirty="0"/>
              <a:t>fun</a:t>
            </a:r>
            <a:r>
              <a:rPr lang="en-US" dirty="0"/>
              <a:t> tower defense games designed for LAN style </a:t>
            </a:r>
            <a:r>
              <a:rPr lang="en-US" dirty="0" smtClean="0"/>
              <a:t>multiplayer</a:t>
            </a:r>
          </a:p>
          <a:p>
            <a:r>
              <a:rPr lang="en-US" dirty="0" smtClean="0"/>
              <a:t>Major gameplay problems with current tower defense </a:t>
            </a:r>
            <a:r>
              <a:rPr lang="en-US" dirty="0" smtClean="0"/>
              <a:t>games</a:t>
            </a:r>
          </a:p>
          <a:p>
            <a:pPr lvl="1"/>
            <a:r>
              <a:rPr lang="en-US" dirty="0" smtClean="0"/>
              <a:t>Waiting for a wave to clear is boring – cannot speedup due to multiplayer</a:t>
            </a:r>
          </a:p>
          <a:p>
            <a:pPr lvl="1"/>
            <a:r>
              <a:rPr lang="en-US" dirty="0" smtClean="0"/>
              <a:t>One player can easily snowball and dominate the game, leading to a bad experience for the rest of the players</a:t>
            </a:r>
            <a:endParaRPr lang="en-US" dirty="0" smtClean="0"/>
          </a:p>
          <a:p>
            <a:r>
              <a:rPr lang="en-US" dirty="0" smtClean="0"/>
              <a:t>Avenue to pioneer new implementation techniques and game design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 playable game with multiplayer</a:t>
            </a:r>
          </a:p>
          <a:p>
            <a:r>
              <a:rPr lang="en-US" dirty="0" smtClean="0"/>
              <a:t>Multiple different game styles; support co-op and </a:t>
            </a:r>
            <a:r>
              <a:rPr lang="en-US" dirty="0" err="1" smtClean="0"/>
              <a:t>vs</a:t>
            </a:r>
            <a:r>
              <a:rPr lang="en-US" dirty="0" smtClean="0"/>
              <a:t> modes</a:t>
            </a:r>
          </a:p>
          <a:p>
            <a:r>
              <a:rPr lang="en-US" dirty="0" smtClean="0"/>
              <a:t>Implement a number of interesting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ex:</a:t>
            </a:r>
            <a:r>
              <a:rPr lang="en-US" dirty="0" smtClean="0"/>
              <a:t> LAN host discovery, deterministic lock-step networking, data-driven entity system, multiplayer co-op campaign, difficulty scaling…</a:t>
            </a:r>
          </a:p>
          <a:p>
            <a:r>
              <a:rPr lang="en-US" dirty="0" smtClean="0"/>
              <a:t>More detail in the Timeline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03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Overpowering content? Engine discovers this and scales difficulty</a:t>
            </a:r>
          </a:p>
          <a:p>
            <a:r>
              <a:rPr lang="en-US" dirty="0" smtClean="0"/>
              <a:t>Waiting – innovate in the game’s economy, give players something to do while waiting for kills</a:t>
            </a:r>
          </a:p>
          <a:p>
            <a:pPr lvl="1"/>
            <a:r>
              <a:rPr lang="en-US" dirty="0" smtClean="0"/>
              <a:t>Speedup is not valid – it’s multiplayer!</a:t>
            </a:r>
          </a:p>
          <a:p>
            <a:pPr lvl="1"/>
            <a:r>
              <a:rPr lang="en-US" dirty="0" smtClean="0"/>
              <a:t>Prevents snowballing in multiplayer as compared to classic implementation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4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</a:t>
            </a:r>
            <a:r>
              <a:rPr lang="en-US" dirty="0" smtClean="0"/>
              <a:t>Challenges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 </a:t>
            </a:r>
            <a:r>
              <a:rPr lang="en-US" dirty="0"/>
              <a:t>system: towers apply </a:t>
            </a:r>
            <a:r>
              <a:rPr lang="en-US" i="1" dirty="0"/>
              <a:t>effects</a:t>
            </a:r>
            <a:r>
              <a:rPr lang="en-US" dirty="0"/>
              <a:t> to units; the effect of effects are dependent upon which effects are on the </a:t>
            </a:r>
            <a:r>
              <a:rPr lang="en-US" dirty="0" smtClean="0"/>
              <a:t>unit</a:t>
            </a:r>
          </a:p>
          <a:p>
            <a:pPr lvl="1"/>
            <a:r>
              <a:rPr lang="en-US" dirty="0" smtClean="0"/>
              <a:t>Ex, one tower spills oil, another tower lights the unit on fire, so the unit takes critical damage</a:t>
            </a:r>
            <a:endParaRPr lang="en-US" dirty="0"/>
          </a:p>
          <a:p>
            <a:r>
              <a:rPr lang="en-US" dirty="0"/>
              <a:t>Novel </a:t>
            </a:r>
            <a:r>
              <a:rPr lang="en-US" dirty="0" smtClean="0"/>
              <a:t>implementation – taking concepts from functional </a:t>
            </a:r>
            <a:r>
              <a:rPr lang="en-US" dirty="0" smtClean="0"/>
              <a:t>programming</a:t>
            </a:r>
          </a:p>
          <a:p>
            <a:pPr lvl="1"/>
            <a:r>
              <a:rPr lang="en-US" dirty="0" smtClean="0"/>
              <a:t>Entity system takes one “World” in and emits another one</a:t>
            </a:r>
          </a:p>
          <a:p>
            <a:pPr lvl="1"/>
            <a:r>
              <a:rPr lang="en-US" dirty="0" smtClean="0"/>
              <a:t>Two worlds can be diffed to discover differences; code can then react to those difference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3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– September 30</a:t>
            </a:r>
            <a:r>
              <a:rPr lang="en-US" baseline="30000" dirty="0" smtClean="0"/>
              <a:t>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document</a:t>
            </a:r>
          </a:p>
          <a:p>
            <a:r>
              <a:rPr lang="en-US" dirty="0" smtClean="0"/>
              <a:t>Design document</a:t>
            </a:r>
          </a:p>
          <a:p>
            <a:r>
              <a:rPr lang="en-US" dirty="0" smtClean="0"/>
              <a:t>Test plan</a:t>
            </a:r>
          </a:p>
          <a:p>
            <a:r>
              <a:rPr lang="en-US" dirty="0" smtClean="0"/>
              <a:t>Implement Entity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Implement </a:t>
            </a:r>
            <a:r>
              <a:rPr lang="en-US" dirty="0" smtClean="0"/>
              <a:t>networking model; local host discovery and connection; connect to arbitrary IP address (w/o NAT punch through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Requires lots of GUI work</a:t>
            </a:r>
            <a:endParaRPr lang="en-US" dirty="0" smtClean="0"/>
          </a:p>
          <a:p>
            <a:r>
              <a:rPr lang="en-US" dirty="0" smtClean="0"/>
              <a:t>Implement unit spawning and waves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21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– October 28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</a:t>
            </a:r>
            <a:r>
              <a:rPr lang="en-US" dirty="0" smtClean="0"/>
              <a:t>locomotion</a:t>
            </a:r>
          </a:p>
          <a:p>
            <a:pPr lvl="1"/>
            <a:r>
              <a:rPr lang="en-US" dirty="0" smtClean="0"/>
              <a:t>This is not </a:t>
            </a:r>
            <a:r>
              <a:rPr lang="en-US" dirty="0" err="1" smtClean="0"/>
              <a:t>pathfinding</a:t>
            </a:r>
            <a:endParaRPr lang="en-US" dirty="0" smtClean="0"/>
          </a:p>
          <a:p>
            <a:pPr lvl="1"/>
            <a:r>
              <a:rPr lang="en-US" dirty="0" smtClean="0"/>
              <a:t>How to move directly to a point without running through another unit</a:t>
            </a:r>
            <a:endParaRPr lang="en-US" dirty="0" smtClean="0"/>
          </a:p>
          <a:p>
            <a:r>
              <a:rPr lang="en-US" dirty="0" smtClean="0"/>
              <a:t>Implement effect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Effects are dependent on other effects!</a:t>
            </a:r>
          </a:p>
          <a:p>
            <a:pPr lvl="1"/>
            <a:r>
              <a:rPr lang="en-US" dirty="0" smtClean="0"/>
              <a:t>What’s the best way to specify effect combinations?</a:t>
            </a:r>
            <a:endParaRPr lang="en-US" dirty="0" smtClean="0"/>
          </a:p>
          <a:p>
            <a:r>
              <a:rPr lang="en-US" dirty="0" smtClean="0"/>
              <a:t>Implement building placement and tower </a:t>
            </a:r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Rectangular </a:t>
            </a:r>
            <a:r>
              <a:rPr lang="en-US" dirty="0" err="1" smtClean="0"/>
              <a:t>vs</a:t>
            </a:r>
            <a:r>
              <a:rPr lang="en-US" dirty="0" smtClean="0"/>
              <a:t> hexagonal grid</a:t>
            </a:r>
          </a:p>
          <a:p>
            <a:pPr lvl="1"/>
            <a:r>
              <a:rPr lang="en-US" dirty="0" smtClean="0"/>
              <a:t>Building timers, tower upgrades?</a:t>
            </a:r>
          </a:p>
        </p:txBody>
      </p:sp>
    </p:spTree>
    <p:extLst>
      <p:ext uri="{BB962C8B-B14F-4D97-AF65-F5344CB8AC3E}">
        <p14:creationId xmlns:p14="http://schemas.microsoft.com/office/powerpoint/2010/main" val="46714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– November 25</a:t>
            </a:r>
            <a:r>
              <a:rPr lang="en-US" baseline="30000" dirty="0" smtClean="0"/>
              <a:t>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resource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General idea in mind, but needs refinement</a:t>
            </a:r>
            <a:endParaRPr lang="en-US" dirty="0" smtClean="0"/>
          </a:p>
          <a:p>
            <a:r>
              <a:rPr lang="en-US" dirty="0" smtClean="0"/>
              <a:t>Implement power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Ties directly into </a:t>
            </a:r>
            <a:r>
              <a:rPr lang="en-US" dirty="0" smtClean="0"/>
              <a:t>the effect </a:t>
            </a:r>
            <a:r>
              <a:rPr lang="en-US" dirty="0" smtClean="0"/>
              <a:t>system</a:t>
            </a:r>
            <a:endParaRPr lang="en-US" dirty="0" smtClean="0"/>
          </a:p>
          <a:p>
            <a:r>
              <a:rPr lang="en-US" dirty="0" smtClean="0"/>
              <a:t>Implement different level types (endless, waves, </a:t>
            </a:r>
            <a:r>
              <a:rPr lang="en-US" dirty="0" smtClean="0"/>
              <a:t>attack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Provides the building blocks for the campaign</a:t>
            </a:r>
          </a:p>
          <a:p>
            <a:pPr lvl="1"/>
            <a:r>
              <a:rPr lang="en-US" dirty="0" smtClean="0"/>
              <a:t>Likely going to have close ties to the spawning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1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– Next Semester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</a:t>
            </a:r>
            <a:r>
              <a:rPr lang="en-US" dirty="0" smtClean="0"/>
              <a:t>difficulty</a:t>
            </a:r>
            <a:endParaRPr lang="en-US" dirty="0"/>
          </a:p>
          <a:p>
            <a:r>
              <a:rPr lang="en-US" dirty="0" smtClean="0"/>
              <a:t>Create interesting content</a:t>
            </a:r>
          </a:p>
          <a:p>
            <a:pPr lvl="1"/>
            <a:r>
              <a:rPr lang="en-US" dirty="0" smtClean="0"/>
              <a:t>Campaign, multiplayer maps,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Will </a:t>
            </a:r>
            <a:r>
              <a:rPr lang="en-US" dirty="0" smtClean="0"/>
              <a:t>require </a:t>
            </a:r>
            <a:r>
              <a:rPr lang="en-US" dirty="0" smtClean="0"/>
              <a:t>refactoring </a:t>
            </a:r>
            <a:r>
              <a:rPr lang="en-US" dirty="0" smtClean="0"/>
              <a:t>of </a:t>
            </a:r>
            <a:r>
              <a:rPr lang="en-US" dirty="0" smtClean="0"/>
              <a:t>implemented systems</a:t>
            </a:r>
          </a:p>
          <a:p>
            <a:pPr lvl="1"/>
            <a:r>
              <a:rPr lang="en-US" dirty="0" smtClean="0"/>
              <a:t>Don’t know what yet, though</a:t>
            </a:r>
            <a:endParaRPr lang="en-US" dirty="0" smtClean="0"/>
          </a:p>
          <a:p>
            <a:r>
              <a:rPr lang="en-US" dirty="0" smtClean="0"/>
              <a:t>Polish</a:t>
            </a:r>
          </a:p>
          <a:p>
            <a:pPr lvl="1"/>
            <a:r>
              <a:rPr lang="en-US" dirty="0" smtClean="0"/>
              <a:t>Lots to do on the art side, same with the GUI</a:t>
            </a:r>
            <a:endParaRPr lang="en-US" dirty="0" smtClean="0"/>
          </a:p>
          <a:p>
            <a:r>
              <a:rPr lang="en-US" dirty="0" smtClean="0"/>
              <a:t>Play-testing</a:t>
            </a:r>
          </a:p>
        </p:txBody>
      </p:sp>
    </p:spTree>
    <p:extLst>
      <p:ext uri="{BB962C8B-B14F-4D97-AF65-F5344CB8AC3E}">
        <p14:creationId xmlns:p14="http://schemas.microsoft.com/office/powerpoint/2010/main" val="135629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</TotalTime>
  <Words>463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Better Tower Defense</vt:lpstr>
      <vt:lpstr>Motivation – Why?</vt:lpstr>
      <vt:lpstr>Goals</vt:lpstr>
      <vt:lpstr>Technical Challenges</vt:lpstr>
      <vt:lpstr>Technical Challenges (cont)</vt:lpstr>
      <vt:lpstr>Timeline – September 30th</vt:lpstr>
      <vt:lpstr>Timeline – October 28th </vt:lpstr>
      <vt:lpstr>Timeline – November 25th</vt:lpstr>
      <vt:lpstr>Timeline – Next Semester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Tower Defense</dc:title>
  <dc:creator>Microsoft account</dc:creator>
  <cp:lastModifiedBy>Microsoft account</cp:lastModifiedBy>
  <cp:revision>8</cp:revision>
  <dcterms:created xsi:type="dcterms:W3CDTF">2013-09-03T20:30:27Z</dcterms:created>
  <dcterms:modified xsi:type="dcterms:W3CDTF">2013-09-09T19:39:31Z</dcterms:modified>
</cp:coreProperties>
</file>