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10/27/2013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0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10/27/2013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1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10/27/2013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65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10/27/2013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317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10/27/2013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1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10/27/2013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6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10/27/2013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1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10/27/2013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04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10/27/2013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0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10/27/2013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3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10/27/2013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10/27/2013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5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10/27/2013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10/27/2013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7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10/27/2013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7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10/27/2013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5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BBD-D573-4D7B-ABAE-1EAD54D406AD}" type="datetimeFigureOut">
              <a:rPr lang="en-US" smtClean="0"/>
              <a:t>10/27/2013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7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9F1BBD-D573-4D7B-ABAE-1EAD54D406AD}" type="datetimeFigureOut">
              <a:rPr lang="en-US" smtClean="0"/>
              <a:t>10/27/2013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2BBE-C8F7-4983-BC3E-FF8DAA8E0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14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Better Tower Defense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Dufault</a:t>
            </a:r>
          </a:p>
          <a:p>
            <a:r>
              <a:rPr lang="en-US" dirty="0" smtClean="0"/>
              <a:t>Sponsor: Dr. Bernhard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Screenshots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699" y="2052638"/>
            <a:ext cx="5422377" cy="4195762"/>
          </a:xfrm>
        </p:spPr>
      </p:pic>
    </p:spTree>
    <p:extLst>
      <p:ext uri="{BB962C8B-B14F-4D97-AF65-F5344CB8AC3E}">
        <p14:creationId xmlns:p14="http://schemas.microsoft.com/office/powerpoint/2010/main" val="28600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Screenshots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699" y="2052638"/>
            <a:ext cx="5422377" cy="4195762"/>
          </a:xfrm>
        </p:spPr>
      </p:pic>
    </p:spTree>
    <p:extLst>
      <p:ext uri="{BB962C8B-B14F-4D97-AF65-F5344CB8AC3E}">
        <p14:creationId xmlns:p14="http://schemas.microsoft.com/office/powerpoint/2010/main" val="147781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</a:t>
            </a:r>
            <a:r>
              <a:rPr lang="en-US" dirty="0" smtClean="0"/>
              <a:t>2 </a:t>
            </a:r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Locomotion </a:t>
            </a:r>
            <a:r>
              <a:rPr lang="en-US" dirty="0"/>
              <a:t>(navigating between two nodes on a graph, not finding the nodes to navigate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Effects</a:t>
            </a:r>
            <a:endParaRPr lang="en-US" dirty="0"/>
          </a:p>
          <a:p>
            <a:r>
              <a:rPr lang="en-US" dirty="0" smtClean="0"/>
              <a:t>Tower placement</a:t>
            </a:r>
          </a:p>
        </p:txBody>
      </p:sp>
    </p:spTree>
    <p:extLst>
      <p:ext uri="{BB962C8B-B14F-4D97-AF65-F5344CB8AC3E}">
        <p14:creationId xmlns:p14="http://schemas.microsoft.com/office/powerpoint/2010/main" val="383264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114814" cy="4195481"/>
          </a:xfrm>
        </p:spPr>
        <p:txBody>
          <a:bodyPr/>
          <a:lstStyle/>
          <a:p>
            <a:r>
              <a:rPr lang="en-US" dirty="0" smtClean="0"/>
              <a:t>Current implementation works well and is fast</a:t>
            </a:r>
          </a:p>
          <a:p>
            <a:r>
              <a:rPr lang="en-US" dirty="0" smtClean="0"/>
              <a:t>Approach distance: how far away from the node until we have “passed it”</a:t>
            </a:r>
          </a:p>
          <a:p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Calculate normalized direction </a:t>
            </a:r>
            <a:r>
              <a:rPr lang="en-US" dirty="0"/>
              <a:t>vector from current position to next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Update position by </a:t>
            </a:r>
            <a:r>
              <a:rPr lang="en-US" dirty="0" err="1" smtClean="0"/>
              <a:t>dir</a:t>
            </a:r>
            <a:r>
              <a:rPr lang="en-US" dirty="0" smtClean="0"/>
              <a:t>*speed</a:t>
            </a:r>
          </a:p>
          <a:p>
            <a:pPr lvl="1"/>
            <a:r>
              <a:rPr lang="en-US" dirty="0" smtClean="0"/>
              <a:t>Check to see if we are close enough to the next node to move to the next one</a:t>
            </a:r>
          </a:p>
          <a:p>
            <a:r>
              <a:rPr lang="en-US" dirty="0" smtClean="0"/>
              <a:t>Easily extendable for </a:t>
            </a:r>
            <a:r>
              <a:rPr lang="en-US" dirty="0" err="1" smtClean="0"/>
              <a:t>boids</a:t>
            </a:r>
            <a:r>
              <a:rPr lang="en-US" dirty="0" smtClean="0"/>
              <a:t>-like approach; direction vector is the applied force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316" r="39510" b="3301"/>
          <a:stretch/>
        </p:blipFill>
        <p:spPr>
          <a:xfrm>
            <a:off x="8218127" y="2209224"/>
            <a:ext cx="3665414" cy="376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532730" cy="4195481"/>
          </a:xfrm>
        </p:spPr>
        <p:txBody>
          <a:bodyPr/>
          <a:lstStyle/>
          <a:p>
            <a:r>
              <a:rPr lang="en-US" dirty="0" smtClean="0"/>
              <a:t>Interdependent effects are really two problems:</a:t>
            </a:r>
          </a:p>
          <a:p>
            <a:pPr lvl="1"/>
            <a:r>
              <a:rPr lang="en-US" dirty="0" smtClean="0"/>
              <a:t>Effects change the properties of a unit (health, armor,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Combinations of effects trigger interesting events</a:t>
            </a:r>
          </a:p>
          <a:p>
            <a:r>
              <a:rPr lang="en-US" dirty="0" smtClean="0"/>
              <a:t>Effects are applied to a set of properties, make changes</a:t>
            </a:r>
          </a:p>
          <a:p>
            <a:r>
              <a:rPr lang="en-US" dirty="0" smtClean="0"/>
              <a:t>Effect event generators scan through the list of active effects and react to any interesting combinations</a:t>
            </a:r>
          </a:p>
          <a:p>
            <a:pPr lvl="1"/>
            <a:r>
              <a:rPr lang="en-US" dirty="0" smtClean="0"/>
              <a:t>Keep it DRY with interface based tagging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22" y="2052918"/>
            <a:ext cx="4504990" cy="348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32389" cy="4195481"/>
          </a:xfrm>
        </p:spPr>
        <p:txBody>
          <a:bodyPr/>
          <a:lstStyle/>
          <a:p>
            <a:r>
              <a:rPr lang="en-US" dirty="0" smtClean="0"/>
              <a:t>Towers placed only on grid nodes</a:t>
            </a:r>
          </a:p>
          <a:p>
            <a:r>
              <a:rPr lang="en-US" dirty="0" smtClean="0"/>
              <a:t>Not really a classic grid; instead there are regions of the map which have a grid</a:t>
            </a:r>
          </a:p>
          <a:p>
            <a:r>
              <a:rPr lang="en-US" dirty="0" smtClean="0"/>
              <a:t>Use structured input system for correct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network sync behavior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063" y="3361538"/>
            <a:ext cx="4753638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Next Milestone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resource system</a:t>
            </a:r>
          </a:p>
          <a:p>
            <a:pPr lvl="1"/>
            <a:r>
              <a:rPr lang="en-US" dirty="0" smtClean="0"/>
              <a:t>Extends building placement system</a:t>
            </a:r>
          </a:p>
          <a:p>
            <a:pPr lvl="1"/>
            <a:r>
              <a:rPr lang="en-US" dirty="0" smtClean="0"/>
              <a:t>Per player resources</a:t>
            </a:r>
          </a:p>
          <a:p>
            <a:pPr lvl="1"/>
            <a:r>
              <a:rPr lang="en-US" dirty="0" smtClean="0"/>
              <a:t>Define relationships among buildings and how resources are gathered</a:t>
            </a:r>
            <a:endParaRPr lang="en-US" dirty="0" smtClean="0"/>
          </a:p>
          <a:p>
            <a:r>
              <a:rPr lang="en-US" dirty="0" smtClean="0"/>
              <a:t>Implement power system</a:t>
            </a:r>
          </a:p>
          <a:p>
            <a:pPr lvl="1"/>
            <a:r>
              <a:rPr lang="en-US" dirty="0" smtClean="0"/>
              <a:t>Builds on the effect system</a:t>
            </a:r>
          </a:p>
          <a:p>
            <a:pPr lvl="1"/>
            <a:r>
              <a:rPr lang="en-US" dirty="0" smtClean="0"/>
              <a:t>Effects that are placed at a specific location</a:t>
            </a:r>
          </a:p>
          <a:p>
            <a:r>
              <a:rPr lang="en-US" dirty="0" smtClean="0"/>
              <a:t>Implement level types</a:t>
            </a:r>
          </a:p>
          <a:p>
            <a:pPr lvl="1"/>
            <a:r>
              <a:rPr lang="en-US" dirty="0" smtClean="0"/>
              <a:t>Primarily controls how units are spawned</a:t>
            </a:r>
          </a:p>
          <a:p>
            <a:pPr lvl="1"/>
            <a:r>
              <a:rPr lang="en-US" dirty="0" smtClean="0"/>
              <a:t>Extends spawning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699" y="2052638"/>
            <a:ext cx="5422377" cy="4195762"/>
          </a:xfrm>
        </p:spPr>
      </p:pic>
    </p:spTree>
    <p:extLst>
      <p:ext uri="{BB962C8B-B14F-4D97-AF65-F5344CB8AC3E}">
        <p14:creationId xmlns:p14="http://schemas.microsoft.com/office/powerpoint/2010/main" val="40232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Screenshots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699" y="2052638"/>
            <a:ext cx="5422377" cy="4195762"/>
          </a:xfrm>
        </p:spPr>
      </p:pic>
    </p:spTree>
    <p:extLst>
      <p:ext uri="{BB962C8B-B14F-4D97-AF65-F5344CB8AC3E}">
        <p14:creationId xmlns:p14="http://schemas.microsoft.com/office/powerpoint/2010/main" val="32084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264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Better Tower Defense</vt:lpstr>
      <vt:lpstr>Milestone 2 Progress</vt:lpstr>
      <vt:lpstr>Locomotion</vt:lpstr>
      <vt:lpstr>Effects</vt:lpstr>
      <vt:lpstr>Tower placement</vt:lpstr>
      <vt:lpstr>Plan for Next Milestone</vt:lpstr>
      <vt:lpstr>Demo &amp; Questions</vt:lpstr>
      <vt:lpstr>Demo Screenshots</vt:lpstr>
      <vt:lpstr>Demo Screenshots</vt:lpstr>
      <vt:lpstr>Demo Screenshots</vt:lpstr>
      <vt:lpstr>Demo Screenshots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Tower Defense</dc:title>
  <dc:creator>Microsoft account</dc:creator>
  <cp:lastModifiedBy>jacobdufault@gmail.com</cp:lastModifiedBy>
  <cp:revision>17</cp:revision>
  <dcterms:created xsi:type="dcterms:W3CDTF">2013-09-30T15:31:38Z</dcterms:created>
  <dcterms:modified xsi:type="dcterms:W3CDTF">2013-10-28T01:09:45Z</dcterms:modified>
</cp:coreProperties>
</file>