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0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6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31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6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F1BBD-D573-4D7B-ABAE-1EAD54D406A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1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Tower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Dufault</a:t>
            </a:r>
          </a:p>
          <a:p>
            <a:r>
              <a:rPr lang="en-US" dirty="0" smtClean="0"/>
              <a:t>Sponsor: Dr.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3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work done but not on milestone goals</a:t>
            </a:r>
          </a:p>
          <a:p>
            <a:r>
              <a:rPr lang="en-US" dirty="0" smtClean="0"/>
              <a:t>Automatic multithreading</a:t>
            </a:r>
          </a:p>
          <a:p>
            <a:r>
              <a:rPr lang="en-US" dirty="0" smtClean="0"/>
              <a:t>Serialization framework</a:t>
            </a:r>
          </a:p>
          <a:p>
            <a:pPr lvl="1"/>
            <a:r>
              <a:rPr lang="en-US" dirty="0" smtClean="0"/>
              <a:t>Tried a number of different other frameworks</a:t>
            </a:r>
          </a:p>
          <a:p>
            <a:pPr lvl="1"/>
            <a:r>
              <a:rPr lang="en-US" dirty="0" smtClean="0"/>
              <a:t>All lacked some required feature (usually a different one)</a:t>
            </a:r>
          </a:p>
          <a:p>
            <a:r>
              <a:rPr lang="en-US" dirty="0" smtClean="0"/>
              <a:t>Versioned saving and loading of games</a:t>
            </a:r>
          </a:p>
          <a:p>
            <a:r>
              <a:rPr lang="en-US" dirty="0" smtClean="0"/>
              <a:t>Replay support</a:t>
            </a:r>
          </a:p>
          <a:p>
            <a:r>
              <a:rPr lang="en-US" dirty="0" smtClean="0"/>
              <a:t>Separation of entity system from Unity</a:t>
            </a:r>
          </a:p>
          <a:p>
            <a:r>
              <a:rPr lang="en-US" dirty="0" smtClean="0"/>
              <a:t>Content editing support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Milestone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resource system</a:t>
            </a:r>
          </a:p>
          <a:p>
            <a:pPr lvl="1"/>
            <a:r>
              <a:rPr lang="en-US" dirty="0" smtClean="0"/>
              <a:t>Extends building placement system</a:t>
            </a:r>
          </a:p>
          <a:p>
            <a:pPr lvl="1"/>
            <a:r>
              <a:rPr lang="en-US" dirty="0" smtClean="0"/>
              <a:t>Per player resources</a:t>
            </a:r>
          </a:p>
          <a:p>
            <a:pPr lvl="1"/>
            <a:r>
              <a:rPr lang="en-US" dirty="0" smtClean="0"/>
              <a:t>Define relationships among buildings and how resources are gathered</a:t>
            </a:r>
          </a:p>
          <a:p>
            <a:r>
              <a:rPr lang="en-US" dirty="0" smtClean="0"/>
              <a:t>Implement power system</a:t>
            </a:r>
          </a:p>
          <a:p>
            <a:pPr lvl="1"/>
            <a:r>
              <a:rPr lang="en-US" dirty="0" smtClean="0"/>
              <a:t>Builds on the effect system</a:t>
            </a:r>
          </a:p>
          <a:p>
            <a:pPr lvl="1"/>
            <a:r>
              <a:rPr lang="en-US" dirty="0" smtClean="0"/>
              <a:t>Effects that are placed at a specific location</a:t>
            </a:r>
          </a:p>
          <a:p>
            <a:r>
              <a:rPr lang="en-US" dirty="0" smtClean="0"/>
              <a:t>Implement level types</a:t>
            </a:r>
          </a:p>
          <a:p>
            <a:pPr lvl="1"/>
            <a:r>
              <a:rPr lang="en-US" dirty="0" smtClean="0"/>
              <a:t>Primarily controls how units are spawned</a:t>
            </a:r>
          </a:p>
          <a:p>
            <a:pPr lvl="1"/>
            <a:r>
              <a:rPr lang="en-US" dirty="0" smtClean="0"/>
              <a:t>Extends spawning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112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Better Tower Defense</vt:lpstr>
      <vt:lpstr>Milestone 3 Progress</vt:lpstr>
      <vt:lpstr>Plan for Next Milestone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Tower Defense</dc:title>
  <dc:creator>Microsoft account</dc:creator>
  <cp:lastModifiedBy>jacobdufault@gmail.com</cp:lastModifiedBy>
  <cp:revision>19</cp:revision>
  <dcterms:created xsi:type="dcterms:W3CDTF">2013-09-30T15:31:38Z</dcterms:created>
  <dcterms:modified xsi:type="dcterms:W3CDTF">2013-12-02T17:18:38Z</dcterms:modified>
</cp:coreProperties>
</file>