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8BD0CF7-8FCF-4E5C-8DC7-296C24F81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HIV_Dashboard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2DC7A6C-1418-4B61-8274-EA0B2882F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9/18/19 9:32:57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A369E4F4-ABC8-4651-A220-4C7888327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HIV_Dashboard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HIV_Dashboard</dc:title>
  <dc:creator/>
  <cp:lastModifiedBy>Jake Epstein</cp:lastModifiedBy>
  <cp:revision>1</cp:revision>
  <dcterms:created xsi:type="dcterms:W3CDTF">2019-09-19T01:32:58Z</dcterms:created>
  <dcterms:modified xsi:type="dcterms:W3CDTF">2019-09-19T01:33:12Z</dcterms:modified>
</cp:coreProperties>
</file>