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99"/>
    <a:srgbClr val="FFD8B2"/>
    <a:srgbClr val="E5FFB2"/>
    <a:srgbClr val="BFB2FF"/>
    <a:srgbClr val="3333FF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227-065F-40C5-B1DD-E25FB63F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65E6-BE6A-44AA-A6E4-F22015D8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52C3-8D28-4E1A-9C45-BF1E995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21D-FC8F-49CF-A5D9-3870212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18-3582-41F7-BFE9-3764A6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196-C876-48F5-89E7-B39754E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7F2-7A62-44E7-9185-2DE202D3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4E1-5F48-4D05-9A22-FDB60C2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3B2-450A-44AD-BCED-3C95A926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52B0-F91A-4940-9F4E-059ADD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D18-C0A4-4C3B-A5EC-EA967E21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9B2F-1396-4D01-A20E-B86103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A2B-76F0-4AD1-A7B8-D931590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B864-8FBC-4358-9933-4C9D6A5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262-C875-4818-A0E2-E8B65EA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8D8-296A-495A-BBFC-CE88934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A73-4554-41CE-8DD4-A47EE045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EEAC-12AC-402D-B027-20281F7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518-02BD-4929-9D12-6AFCF35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366-FD61-4539-AFF0-EF2DB33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FE3-2024-4066-BD97-A7699F65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D05-3B8F-439C-B09B-C7CB12C2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3F-CAA3-446D-B99F-6E38F1C6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C9A6-A056-439E-A141-3B1C2B9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07A-4996-417E-8B38-E551BAB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D12-E128-4790-9696-83C86AF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7AB-E1A5-4BA6-B346-4E480EE9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5485-0965-43CE-B755-C5AA2380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D79B-E7E2-495B-84F5-3D7193E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FAF-0A47-4AFF-AD32-83B79C8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01E-595E-46E1-93EE-66EC703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681-DE16-462B-8A14-DE439B59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B9E-137E-431E-843A-02B325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D3AF-D80F-401A-955C-8A5C420B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46119-1632-4DF1-88C4-D965CB26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2744-B035-49C6-9090-6EB3DC2D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4D31-B842-4D98-8D02-9E36B3C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17238-7A43-4747-BFD5-4CFAB8C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D06A-687E-43F7-857F-EA0A442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D3D0-FB69-4E03-BFFA-D00773C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376D-8109-425F-B4DE-5605D57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DB12-B7D2-4B02-86D2-9046278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163C-3C1A-4362-8A38-8195E49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E098-E8B7-49A4-89C6-DC15C78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9E11-68B2-4AAB-9D1C-D2108F9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DD91-C392-49E1-976F-C95EB51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99D6-24B1-4087-B80A-9DB9E0F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2C2-2EAB-4CD1-A4E3-9E49645E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C45-617A-4D78-AB9A-76BF3CDD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BA0-7A64-40BF-A8CE-428F92D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0BAB-9D17-40F4-AA7E-ECB2F3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B76-923E-41E6-BF35-B919E022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0B8E-A29D-47F1-A0F3-0885F1B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C79-2121-4D2F-931F-30B7DC2F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E951-6156-4895-90FF-8EBFCA07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6DF-76B3-4963-BB53-6C694B9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3074-6158-4714-BF37-0F9FDED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1257-29B5-4FF5-A571-4A472B4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5F8B-71E4-42E5-9D75-4B7893B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7DE5-4E90-4A9E-8239-09394DB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25E-7A9D-4A02-9F06-7085A272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7B7-E354-4EBD-98AA-7512A5EC96F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AF6-37C4-40EF-92B4-0A26B8C4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4375-7DF1-430F-BA65-B8F5E8C1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673626" y="374494"/>
            <a:ext cx="71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383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satisfactory criteria (Fraction of years…)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806607"/>
            <a:ext cx="33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8"/>
            <a:ext cx="5257800" cy="924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6096000" y="5945107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902627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222597" y="1215767"/>
            <a:ext cx="2357826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Population,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Ag. Conversion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(355 - 560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Jacob Everitt</cp:lastModifiedBy>
  <cp:revision>11</cp:revision>
  <dcterms:created xsi:type="dcterms:W3CDTF">2020-02-21T18:55:38Z</dcterms:created>
  <dcterms:modified xsi:type="dcterms:W3CDTF">2020-02-26T02:17:56Z</dcterms:modified>
</cp:coreProperties>
</file>