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72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3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1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C7AAD-2B6D-4BCE-9765-5890B213691E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B14E9-6671-4CD5-AE53-6C067128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Weber River at Oakley Flow Scenarios  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(30 year increments)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5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72DC-1D32-40A0-B854-A0DBCC32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1920-1950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6082F27A-08B1-4EC4-A87F-280D12FD9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1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EE0D-6226-43EC-BE80-58C73C32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1940-1970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4BBDFE38-C004-4D02-BACC-FF81FC5C8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C96E-EE2D-4973-9E2B-FA15551C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Flows: 1500-1600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E7E84-CD09-4641-B63B-4A1503ADB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218613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7C0D-98F9-4D9C-92A6-A5D8038A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Flows: 1500-1700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A504C-1B0E-4639-AD63-98E47352E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394970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378E-1150-41A8-ADDB-A706EB3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Flows: 1600-1700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CDAD9-BBFA-4B73-85A8-6B87BBC2A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404111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88AB-F943-49EC-8A96-CCCCBC50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Flows: 1600-1800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4D7F7-7B0A-46C0-B28D-B46CF772E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374187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1B1C-345E-4E18-93B4-3B660486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Flows: 1900-2000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827748-F766-440D-988D-0E9985860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39059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8E7B-B304-4D31-BDC2-330A5DB4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Flow 1429-2002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Paleoflow</a:t>
            </a:r>
            <a:r>
              <a:rPr lang="en-US" dirty="0"/>
              <a:t> + Historical Gage Data)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8B30E-F0E0-4D5B-A5F3-6021ECB07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C63A9-2EA0-4928-BE44-E5E6DFA7A6D7}"/>
              </a:ext>
            </a:extLst>
          </p:cNvPr>
          <p:cNvCxnSpPr>
            <a:cxnSpLocks/>
          </p:cNvCxnSpPr>
          <p:nvPr/>
        </p:nvCxnSpPr>
        <p:spPr>
          <a:xfrm flipV="1">
            <a:off x="9394881" y="4850296"/>
            <a:ext cx="393174" cy="7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DE5145-5DFC-47B3-AAA4-DFF2EB8D01DB}"/>
              </a:ext>
            </a:extLst>
          </p:cNvPr>
          <p:cNvCxnSpPr>
            <a:cxnSpLocks/>
          </p:cNvCxnSpPr>
          <p:nvPr/>
        </p:nvCxnSpPr>
        <p:spPr>
          <a:xfrm flipV="1">
            <a:off x="10122195" y="4850296"/>
            <a:ext cx="55474" cy="70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88FA63-B36A-4F31-BE69-4383A29C9141}"/>
              </a:ext>
            </a:extLst>
          </p:cNvPr>
          <p:cNvCxnSpPr>
            <a:cxnSpLocks/>
          </p:cNvCxnSpPr>
          <p:nvPr/>
        </p:nvCxnSpPr>
        <p:spPr>
          <a:xfrm flipV="1">
            <a:off x="4576265" y="4712716"/>
            <a:ext cx="133889" cy="56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949A5E-0F3E-437E-9276-39DBBFA6A373}"/>
              </a:ext>
            </a:extLst>
          </p:cNvPr>
          <p:cNvCxnSpPr>
            <a:cxnSpLocks/>
          </p:cNvCxnSpPr>
          <p:nvPr/>
        </p:nvCxnSpPr>
        <p:spPr>
          <a:xfrm flipV="1">
            <a:off x="3753016" y="4912823"/>
            <a:ext cx="153393" cy="65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515B7D-8430-4D94-B6D2-92A65AC8FE63}"/>
              </a:ext>
            </a:extLst>
          </p:cNvPr>
          <p:cNvCxnSpPr>
            <a:cxnSpLocks/>
          </p:cNvCxnSpPr>
          <p:nvPr/>
        </p:nvCxnSpPr>
        <p:spPr>
          <a:xfrm flipV="1">
            <a:off x="2920448" y="4991431"/>
            <a:ext cx="116619" cy="57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2DE9DC-2147-409C-89E9-98A50EF494BB}"/>
              </a:ext>
            </a:extLst>
          </p:cNvPr>
          <p:cNvSpPr txBox="1"/>
          <p:nvPr/>
        </p:nvSpPr>
        <p:spPr>
          <a:xfrm>
            <a:off x="3266082" y="5565912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1570-1600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B9888D-FA4B-4FC5-ACF6-7121D8D98553}"/>
              </a:ext>
            </a:extLst>
          </p:cNvPr>
          <p:cNvSpPr txBox="1"/>
          <p:nvPr/>
        </p:nvSpPr>
        <p:spPr>
          <a:xfrm>
            <a:off x="2353918" y="5565810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1520-1550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E3C0B-EC3F-4A0A-A92D-16E15ED9BDE2}"/>
              </a:ext>
            </a:extLst>
          </p:cNvPr>
          <p:cNvSpPr txBox="1"/>
          <p:nvPr/>
        </p:nvSpPr>
        <p:spPr>
          <a:xfrm>
            <a:off x="4084570" y="5310101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1610-1640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B35B3-FDEE-4B9F-9C88-820A9C6911A7}"/>
              </a:ext>
            </a:extLst>
          </p:cNvPr>
          <p:cNvSpPr txBox="1"/>
          <p:nvPr/>
        </p:nvSpPr>
        <p:spPr>
          <a:xfrm>
            <a:off x="8686800" y="5565810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1930-1960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1AAA7D-D82C-4725-BD2B-B9EA1B84533C}"/>
              </a:ext>
            </a:extLst>
          </p:cNvPr>
          <p:cNvSpPr txBox="1"/>
          <p:nvPr/>
        </p:nvSpPr>
        <p:spPr>
          <a:xfrm>
            <a:off x="9629214" y="5565708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1940-1970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CCEF6-9412-47C4-ADA5-9B0FE7AE3C3C}"/>
              </a:ext>
            </a:extLst>
          </p:cNvPr>
          <p:cNvSpPr/>
          <p:nvPr/>
        </p:nvSpPr>
        <p:spPr>
          <a:xfrm>
            <a:off x="9394881" y="2406100"/>
            <a:ext cx="1788934" cy="243447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0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7F278-842C-46BD-BCE4-0952F958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1" y="1374568"/>
            <a:ext cx="11630817" cy="41130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6CBB1D-2CEB-4726-8850-29C2CE8E3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309" y="5487494"/>
            <a:ext cx="3837156" cy="13577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922628-FD7B-4B7D-910B-6132B4D55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409" y="12793"/>
            <a:ext cx="3800999" cy="13449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AE73F0-4438-4895-A116-543C26676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" y="5487604"/>
            <a:ext cx="3873000" cy="13703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EBC7FD-E922-4072-AFDB-E470B5DFFA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290" y="-12683"/>
            <a:ext cx="3873000" cy="13703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0070D19-1C75-4E7A-9E60-9BACBB1670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90" y="5487604"/>
            <a:ext cx="3873000" cy="137039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5497C052-4115-4A7E-BE12-DE890599D608}"/>
              </a:ext>
            </a:extLst>
          </p:cNvPr>
          <p:cNvSpPr/>
          <p:nvPr/>
        </p:nvSpPr>
        <p:spPr>
          <a:xfrm>
            <a:off x="2427024" y="1927089"/>
            <a:ext cx="670999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C8B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4AC179-919B-43BA-9E7F-4643C53B3739}"/>
              </a:ext>
            </a:extLst>
          </p:cNvPr>
          <p:cNvSpPr/>
          <p:nvPr/>
        </p:nvSpPr>
        <p:spPr>
          <a:xfrm>
            <a:off x="3229301" y="1927089"/>
            <a:ext cx="670999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4993DA-112F-4E7A-A85C-54E4548358E3}"/>
              </a:ext>
            </a:extLst>
          </p:cNvPr>
          <p:cNvSpPr/>
          <p:nvPr/>
        </p:nvSpPr>
        <p:spPr>
          <a:xfrm>
            <a:off x="4351344" y="1927089"/>
            <a:ext cx="670999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7285345-E415-43D6-AB3D-EBC25975D996}"/>
              </a:ext>
            </a:extLst>
          </p:cNvPr>
          <p:cNvSpPr/>
          <p:nvPr/>
        </p:nvSpPr>
        <p:spPr>
          <a:xfrm>
            <a:off x="9969914" y="1927089"/>
            <a:ext cx="70174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A13136-337A-459E-A9A9-EF674166C8A0}"/>
              </a:ext>
            </a:extLst>
          </p:cNvPr>
          <p:cNvSpPr/>
          <p:nvPr/>
        </p:nvSpPr>
        <p:spPr>
          <a:xfrm>
            <a:off x="10589791" y="1927089"/>
            <a:ext cx="70174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08443B-80C4-42C6-A43E-14374990D7A4}"/>
              </a:ext>
            </a:extLst>
          </p:cNvPr>
          <p:cNvSpPr txBox="1"/>
          <p:nvPr/>
        </p:nvSpPr>
        <p:spPr>
          <a:xfrm>
            <a:off x="1774347" y="5558098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1570-1600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ADAE47-C39D-4108-9132-BF6A04694648}"/>
              </a:ext>
            </a:extLst>
          </p:cNvPr>
          <p:cNvSpPr txBox="1"/>
          <p:nvPr/>
        </p:nvSpPr>
        <p:spPr>
          <a:xfrm>
            <a:off x="5603017" y="58955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1520-1550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C68591-D05E-4ECE-99FA-0A8F9DBD6C5D}"/>
              </a:ext>
            </a:extLst>
          </p:cNvPr>
          <p:cNvSpPr txBox="1"/>
          <p:nvPr/>
        </p:nvSpPr>
        <p:spPr>
          <a:xfrm>
            <a:off x="9597823" y="55312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1610-1640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1883A0-D90E-49E2-ABDE-F7ACD969CF8A}"/>
              </a:ext>
            </a:extLst>
          </p:cNvPr>
          <p:cNvSpPr txBox="1"/>
          <p:nvPr/>
        </p:nvSpPr>
        <p:spPr>
          <a:xfrm>
            <a:off x="5603018" y="5551844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1930-1960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000AA4-3F15-4073-8D57-B177DAB41C89}"/>
              </a:ext>
            </a:extLst>
          </p:cNvPr>
          <p:cNvSpPr txBox="1"/>
          <p:nvPr/>
        </p:nvSpPr>
        <p:spPr>
          <a:xfrm>
            <a:off x="9597823" y="5551844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1940-1970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D89DA5-C6E6-471A-BBB9-6409662AC151}"/>
              </a:ext>
            </a:extLst>
          </p:cNvPr>
          <p:cNvSpPr txBox="1"/>
          <p:nvPr/>
        </p:nvSpPr>
        <p:spPr>
          <a:xfrm>
            <a:off x="941696" y="55312"/>
            <a:ext cx="215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Hot Dry (1980 -2010 Reconstructed) Climate Flow Scenario</a:t>
            </a:r>
          </a:p>
        </p:txBody>
      </p:sp>
    </p:spTree>
    <p:extLst>
      <p:ext uri="{BB962C8B-B14F-4D97-AF65-F5344CB8AC3E}">
        <p14:creationId xmlns:p14="http://schemas.microsoft.com/office/powerpoint/2010/main" val="190063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294C-EC8B-4F2D-B69F-A41D2F40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Flow 1429-1700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C2482-0371-4F59-A0B9-F3CE8D2C5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169925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B68-B6A2-4988-A97E-6E084ED0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Flow 1700-2002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66CFE-13EA-41D6-8DF9-A5BE7229F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201430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66B7-7C3D-4860-B37B-251D5596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1520-1550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CDB2DB9-FB08-4818-BBC9-60AD24BE6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3A55-3ED4-4F8A-82F2-886C964A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1560-1590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F9903B3-871F-48D9-8836-68CCCA164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8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62BB-CBFB-4531-9014-995D8173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1610-1640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026CE702-48D1-49A2-9B78-95C3AC991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3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136-79F5-4520-A2F7-74A8DBC0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1640-1670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7A8A9825-56F3-4729-BDF2-853EB2D75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9841</TotalTime>
  <Words>97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Weber River at Oakley Flow Scenarios   (30 year increments) </vt:lpstr>
      <vt:lpstr>Annual Flow 1429-2002  (Paleoflow + Historical Gage Data)</vt:lpstr>
      <vt:lpstr>PowerPoint Presentation</vt:lpstr>
      <vt:lpstr>Annual Flow 1429-1700</vt:lpstr>
      <vt:lpstr>Annual Flow 1700-2002</vt:lpstr>
      <vt:lpstr>1520-1550</vt:lpstr>
      <vt:lpstr>1560-1590</vt:lpstr>
      <vt:lpstr>1610-1640</vt:lpstr>
      <vt:lpstr>1640-1670</vt:lpstr>
      <vt:lpstr>1920-1950</vt:lpstr>
      <vt:lpstr>1940-1970</vt:lpstr>
      <vt:lpstr>Monthly Flows: 1500-1600</vt:lpstr>
      <vt:lpstr>Monthly Flows: 1500-1700</vt:lpstr>
      <vt:lpstr>Monthly Flows: 1600-1700</vt:lpstr>
      <vt:lpstr>Monthly Flows: 1600-1800</vt:lpstr>
      <vt:lpstr>Monthly Flows: 1900-2000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Weber River at Oakley Flow Scenarios   (30 year increments) </dc:title>
  <dc:creator>Jacob Everitt</dc:creator>
  <cp:lastModifiedBy>Jacob Everitt</cp:lastModifiedBy>
  <cp:revision>14</cp:revision>
  <dcterms:created xsi:type="dcterms:W3CDTF">2019-07-11T00:26:33Z</dcterms:created>
  <dcterms:modified xsi:type="dcterms:W3CDTF">2020-01-10T22:32:53Z</dcterms:modified>
</cp:coreProperties>
</file>