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64" r:id="rId3"/>
    <p:sldId id="272" r:id="rId4"/>
    <p:sldId id="265" r:id="rId5"/>
    <p:sldId id="26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70" r:id="rId16"/>
    <p:sldId id="271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118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36.7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55.22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3362 266 0,'0'24'94,"-24"1"-78,0-25-16,0 0 15,-1 0-15,1 0 16,-24 0-1,-1 24-15,25-24 16,0 0 31,0 0-31,0 0-16,-1 0 15,1 0 16,0 0-31,-48 0 16,-1 24 0,0-24-16,49 0 15,0 0-15,0 24 16,0-24 15,-1 0-15,1 0 15,0 0-15,0 0-16,0 0 15,-25 24-15,1-24 32,24 0-32,0 0 15,-1 0-15,1 0 16,0 0-1,0 0 1,-25 0 0,25 0-1,0 0 1,-97 0-16,0 0 16,-121 0-1,218 0-15,-73 0 16,49 0-16,-49 0 15,25 0-15,47 0 47,1 0-31,0 0 15,0 0-15,-25 0-16,-47 0 15,71 0-15,1 0 16,-24 0-16,-1 0 16,-23 0-1,48 0-15,0 0 16,-1 0-16,1 0 16,0 0-16,0 0 15,0 0-15,-1 0 16,-47 0-1,48 0 1,-25 0-16,1 0 16,24 0 109,-1 0-125,1 0 15,-24 0 1,0 0-16,-49-48 16,24 48-16,1 0 15,23 0 1,25-24 109,0 24-110,0-24-15,24-25 47,0 25 16,0 0-63,0 0 47,24 24-32,0-24 1,0 24 0,0 0-1,1 0 1,23 0-16,-24 0 15,49 0 1,24 0-16,-49 0 16,49 0-16,-73 0 15,0 0-15,0 0 16,0 0 31,1 0-47,23 0 15,0 0-15,49 0 16,-48 0 0,-25 0-16,0 0 15,0 0-15,0 0 63,0 0-16,1 0-47,47 0 15,-48 0 1,73 24-16,-73 0 16,1-24-16,23 0 15,-24 0 1,0 0-1,1 0 32,23 0-31,-24 0-16,49 0 31,193 24-15,-145 24-16,0-48 0,-97 0 15,73 0-15,-25 0 16,-23 0 0,-25 0-16,24 25 31,25-25-15,-49 0-1,73 0-15,-49 0 16,73 24-1,-73 24 1,1-48-16,-98 0 438,1 0-423,24 0-15,-121 0 16,72 0-1,25 0-15,-1 0 16,25 0-16,0 0 16,0 0-16,-73 0 78,73 0-63,-73 0-15,49 0 16,23 0-16,-23-24 16,-49 24 156,73 0-172,-48 0 0,23-24 15,1 0 16,24 24-31,-25-25 204,49-23-189,0-24 16,24 47-15,1-23-16,-25 24 16,24 0-1,0-1 1,0 25-16,25-24 62,-25 24-30,0 0 61,-48 73-77,0-25 0,-1 25-16,-23 48 15,48-97 1,0 0-16,0 0 47,0 0-32,0 1 17,0-1-32,48 24 15,73-24 1,-24 49-16,218 0 16,-74-73-16,-120 24 15,0 0-15,-72-24 16,-1 0-16,-24 0 31,1 0 16,-1 0 15,0 0-46,0-24-16,24-25 16,-23 25-16,-1 24 31,-24-24 78,0 0-109,-49 24 0,-71-24 16,-1-49-16,-266 49 16,96-49-1,49 49-15,25 0 16,168 0-16,-72-1 0,73 25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59.31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895 125 0,'0'-24'219,"-73"24"-204,49-24 1,-24 24-16,-49 0 16,73 0-16,-25 0 15,-23 0-15,48 0 0,-1 0 16,-23 0 0,24 0-16,0 0 15,-1 0 16,1 0 1,-24-24-32,24 24 15,-49-24 1,25 24 0,23-25-1,1 25 1,0 0-1,0 0 282,0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41.02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0 122 0,'0'-24'16,"24"-24"93,24 48-78,-24 0-31,1 0 16,-1-25-16,0 25 16,24 0-16,-48-24 15,25 24 1,-1 0-1,0 0-15,0 0 16,0 0 15,25 0 16,-1 0-31,0 0-1,-23 0 1,-1 0 0,0 0-1,0 0-15,49 0 16,-49 0 0,0 0-1,25 24 48,-25-24-63,0 0 15,24 0 1,1 0-16,23 25 16,-48-25-16,25 0 15,-25 0 1,0 0-1,0 0 1,-24 24 0,25-24-16,-1 0 15,24 0-15,1 0 16,-25 0-16,24 0 16,-24 0-16,0 0 15,1 0 1,-1 0-1,0 0-15,0 0 16,0 0 0,25 0-16,-25 0 15,0 0 1,0 0 0,1 0-16,23 0 15,0 0 1,-23 0 31,-1 0-32,24 24-15,0-24 16,73 24 0,-96-24-16,-1 0 15,0 24 16,0-24-31,25 0 16,-1 0 0,0 0-16,1 0 15,-25 0-15,0 0 16,0 0-16,25 0 16,-1 0-16,25 0 15,-25 0 1,0 49-1,-23-49 1,-1 0 78,0 0-63,-24 24 0,48-24 79,-23 0-95,23 24 1,-24-24-16,0 0 0,25 0 31,23 0 32,-48 0-48,25 24 1,-25-24-16,0 24 109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46.7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169 73 0,'0'24'313,"-24"-24"-313,-24 0 15,24-48 1,-25 48-1,25-25 1,73 25 203,-1-24-219,24 24 15,-47 0-15,47 0 16,-48 0-16,1 0 16,-1 0 218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53.5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0,'25'0'172,"23"0"-157,97 24 17,-96-24-17,-25 0-15,24 0 0,25 0 63,-49 24-48,0-24-15,24 0 16,-23 0 0,-1 0-16,97 0 140,-73 0-140,-24 0 16,25 0 0,-1 0-1,-24 0 1,0 0-1,1 0-15,96 0 32,-97 0-17,24 24-15,1-24 16,-25 0-16,0 0 16,0 0-1,0 0 1,1 0-1,-1 0-15,0 0 32,0 0-32,0 24 15,0-24-15,49 25 0,-49-25 16,0 0-16,73 0 31,-24 0 0,-49 0-15,0 0 0,0 0-1,1 0 1,-1 0-16,0 0 16,48 0-16,-47 0 15,-1 0-15,0 0 16,0 0 93,0 0-109,1 0 16,-1 0-16,24 0 15,25 0 1,-49 0-16,24 0 0,-23 0 16,-1 0-1,0 0 1,0 0 0,0 0-1,0 0 1,1 0-16,47 0 15,-48 0-15,1 0 16,23 0-16,-24 0 31,0 0 1,25 0-17,-25 0 1,0 0-1,0 0 1,1 24-16,-1-24 63,0 0-48,0 0-15,24 24 16,-23 0-1,-1-24-15,0 0 16,0 0 0,49 0-1,-49 0-15,0 0 78,25 24-78,-25-24 16,0 0 0,0 25-16,25-25 15,-25 24-15,0-24 16,0 0 0,0 0 93,0 0-93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05.3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3148 811 0,'-24'0'250,"-1"0"-250,-23-24 203,-25-24-187,73 23-1,-48-23-15,24 48 32,-49-24 15,73 0-32,-24 24 1,-24-24-1,48-1 1,-25 1 0,1 24 171,-72-72-171,71 47-16,-47-23 15,48 48 1,-1-24 109,1-25-125,0 49 16,24-24-1,0 0 17,-24 24-17,24-24 1,-24 0-1,24-25 64,0 25 30,48 24-78,-24 0-31,0 0 0,49 0 63,-49 0-32,0 24 47,1 0-78,-1-24 16,-24 25 31,0-1-32,24-24 1,0 24-1,-24 24 1,24-48-16,0 25 31,1-1-31,-1 0 16,0 0 0,0 0-16,0 1 15,1-1-15,23 0 16,-24 0-1,0 0 1,1 1 62,-1-25-78,0 24 16,0 0-1,25 0-15,-25-24 16,0 0-16,0 0 78,0 0-47,-24-24 1,0 0-1,0 0-15,-24-1-1,24 1 16,-24 24-15,-24 0 0,23-48-1,1 48-15,0-24 16,0 24 0,0 0-16,-25 0 62,1 0 16,24 0-62,-25-25-16,-23 25 15,23 0 1,25 0-16,0 0 16,0 0-16,24-24 15,-24 24 32,-1-24-31,1 24-1,-48-24-15,-1 24 32,49-49-32,0 49 15,24-24 142,24 24-142,0 0 1,0 0-16,0 0 15,1-24 1,-1 24 0,0 0-1,0 0 17,0 0-1,1 0-16,-1 0-15,0 0 16,24 24-16,25-24 16,48 49-16,-24-25 15,-73 0-15,48 24 16,-47-48-16,-1 0 16,0 0 30,0 0-30,-24 49 0,48-25-1,-23-24-15,-1 0 16,0 0 0,-24 24-1,48 0 1,-23-24-16,-1 0 15,-48 0 142,-1 0-142,1 0 1,-24-72 0,-25 48-1,-23-1-15,23 25 16,49 0-1,0 0-15,-25-24 32,25 24-32,0 0 15,-25 0-15,-23 0 16,23 0-16,1-24 16,-24 24-16,-1 0 15,25 0 1,23 0-16,1 0 15,0 0 32,-24 0-31,-1 0 0,-23 0-1,23 0 1,25 0-16,0 0 15,0 0-15,-25 0 16,1 0 0,24 0-1,-49 0-15,1 0 16,47 0-16,-23 0 16,24 0 46,-25 0-46,25 0-1,0 0-15,0 0 63,0 0-48,-25 0-15,-23 0 16,23 0-16,-23 0 16,48 0-16,-49 0 15,25 0-15,-1 0 16,25 0-16,0 0 31,0 0-31,0 0 31,-1 0-31,1 0 16,0 0 0,0 0-16,-25 0 15,25 0-15,0 0 16,0 0 0,0 0-16,-25 0 15,25 0-15,-24 0 16,23 0-16,1 0 15,0 0 32,0 0-47,0 0 0,-25 0 32,25 0-17,0 0 1,0 0-1,0 0 1,-1 0-16,1 0 16,0 0 31,0 0-32,0 0-15,-1 0 16,1-24-16,-24 0 15,24 24-15,24-25 110,-25 1-95,1 24-15,24-24 94,-24-24-78,24-1 15,0 25-15,0 0-1,0 0 1,0 0 62,0-1-31,0 1 15,0 0-30,48 24-1,-23 0-15,23 0-16,25 0 15,-1 0 1,-48 0-1,1 0-15,-1 0 16,48 0-16,-47 0 0,-1 0 16,0 0-1,0 0 1,0 0-16,0 0 16,25 0-1,-25 0-15,24 0 16,1 0-16,-1 0 15,49 0-15,-49 0 16,-23 0-16,-1 0 16,0 0 15,0 0-15,0 0-1,0 0 1,1 0 31,-1 0-32,24 0 1,1 0-16,-1 0 16,0 0-16,-23 0 15,47 0-15,-48 0 16,25 0-16,-25 0 15,0 0 1,0 0 0,0 0-16,25 0 15,-25 0-15,24 0 16,-23 0 0,23 0-1,-24 0-15,0 0 16,49 0-1,-49 0-15,0 0 0,1 0 16,-1 0-16,0 0 31,0 0 16,24 0-31,25 0-16,-25 0 15,73 24-15,-48-24 16,-25 0 15,-48 24 172,-24 1-187,-48-25 0,-49 0-16,48 0 15,-24 0-15,-96 0 16,23 0 0,49 0-16,73 24 0,24 0 15,0-24 1,0 0-1,-25 0-15,25 0 32,-24 0-32,-1 0 15,-23 0-15,47 0 16,-47 0-16,-1 0 16,1 0-16,23 0 15,-47 0-15,47 0 16,-23 0-16,47 0 15,-23 0-15,0 0 16,23 0 0,1 0-1,-24 0 17,24 0-32,-25 0 15,-72-24 1,97 24-16,-48-24 15,47 24-15,1 0 16,0 0 0,0 0-16,0 0 62,-1 0-46,-47 0-16,48 0 15,0 0 1,-1 0-16,1 0 141,0 0-126,24 24 1,0 0 0,0 0-16,0 0 15,0 0-15,0 1 16,0 23-1,48 0-15,-48-23 16,25-1 0,23-24-16,-48 24 15,0 0-15,48 0 16,1 25 0,-25-49-16,0 0 15,0 24-15,97 0 16,-72-24-16,96 24 15,-73-24-15,-23 0 16,23 0-16,-48 0 0,97 0 47,-72 0-47,-25 0 31,0 0-15,0 0-16,49 0 15,-49 0-15,24 0 16,-23 0 0,-1 0-1,0 0 1,0 0-16,25 0 16,-1 0-16,25 0 15,-25 0-15,0 0 16,1 0-1,-1 0 1,-24-24 0,25 24-1,-1 0 1,0 0-16,-23 0 16,-1 0-16,24 0 15,-24 0 1,1 0-16,-1 0 47,24 0-32,1 0-15,-1 0 16,-24 0 0,0 0-16,0 0 15,1 0-15,-1 0 31,0 0-15,24 0-16,49 0 16,-24 0-16,96 0 31,-145 0 47,0 0 16,-24 24-16,-24-24-47,0 25-31,0-1 0,0-24 16,-25 0-1,25 0-15,0 0 16,-49 0-16,49 0 16,-48 0-1,47 0-15,-47 0 0,23 0 16,1 0-16,-24 0 16,-1 0-1,49 0-15,-25 0 16,-47-49-16,-1 25 0,48-24 15,-120-1-15,48 25 16,-48-24-16,72 48 16,49 0-16,-49-24 15,24 24-15,-23 0 297,71 0-297,1 0 0,-24 0 16,-1 0-16,-23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19.6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121 290 0,'24'0'141,"1"0"-126,-1 0-15,0 0 16,24 0-16,-23 0 16,-1 0-1,0 0 1,0 0 62,25 0-62,-25 0-1,0 0-15,0 0 16,0 0-16,0 0 172,25 0-172,-25 0 15,24 0-15,25 0 16,-25 0-16,-23 0 16,-1 0-16,0 0 15,0 0 63,0 0-62,1 0 15,23 0-15,-24 0 109,0 0-63,0 0-46,1-24 0,-1 24-16,0 0 15,0 0-15,25 0 31,-25-24-15,0 24-16,0 0 47,25 0-31,-1 0-1,0 0 1,-23 0-1,23 0 189,24 0-189,-47-24 1,-1 24-1,0 0 17,0 0-1,25 0 0,-25 0 63,0-24-78,0 0 218,0 24-125,25 0-109,-1 0 16,-24 0 0,1 0-1,23 0 141,-48 24 32,0 0-188,-73-24 47,49 0-16,0 0-15,0 0-16,0 0 47,-25 0-32,1 0 1,-1 0-16,25 0 15,0 0 1,-49 0 15,25 0-15,24 0-16,-49 0 16,49 0-1,0 0-15,-24 0 16,-25 0-1,49 0 1,0 0-16,-49 0 16,49 0-1,-25 0-15,1 0 16,-49-24-16,73 24 16,-48-49-16,47 49 15,1 0 1,0 0-1,0 0 1,0 0 0,-25-24-16,-23 24 15,47 0 1,1 0 0,-24 0-16,24 0 46,0 0-30,-1 0 0,1 0-16,-24 0 15,24 0-15,-1 0 16,1 0-16,0 0 31,0 0-15,0 0 46,-1 0-46,1 0 0,0 0-16,0 0 15,0 0 1,-1 0-16,1 24 15,24 25 95,24-49-95,25 24-15,-1-24 16,1 0-16,-25 24 16,0-24-16,73 0 15,-73 0 1,0 0-16,25 0 16,-25 0-16,0 0 15,0 0-15,24 0 16,-23 0-16,23 0 15,-24 0-15,0 0 47,25 0-31,-25 0-16,24 0 16,1 0-16,-1 0 15,1 0-15,-1 0 31,-24 0 79,24 0-95,-23 0-15,-1 0 16,0 0-16,24 0 16,-23 0-1,23 0 1,-24 0 31,0 0-47,25 0 78,-25 0-47,0 0-31,0 0 219,1 0-47,-1 0-78,0 0-1,0 0-93,0 0 16,25 0-16,-25 0 94,0 0-32,0 0-31,0-24 282,1 24-141,23-24-141,-48-25 0,24 25 79,25-24 62,-49 24 15,0-1-171,0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24.57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0 132 0,'0'24'125,"48"-24"-47,-23 0-78,-1 0 16,0-24-1,0 24-15,0 0 16,25 0-1,-1-24 79,-24 24-78,1 0-1,-1-25 1,0 25 47,0 0-63,0 0 15,1 0 16,-1-24-15,0 24 0,0 0-16,0 0 31,0 0-31,1 0 16,-1 0-1,0 0 1,0 0-1,0 0 17,1 0-17,47 0 1,-23 0 0,-1 0-1,-24 0 1,0 0 31,1 0-32,23 0 1,-24 0 0,24 0-1,1 0-15,-25 0 16,0 0-1,0 0 1,1 0 0,-1 0-1,0 0 1,0 0-16,0 0 16,25 0 46,-25 0-46,0 0-16,0 0 15,49 0 17,-49 0-17,0 0 16,0 0-31,1 0 32,23 0-32,-24 0 31,0 0-15,25 0-1,-25 0 63,24 0-78,-23 0 16,-1 0 0,48 0-1,-47 0 1,-1 0-1,0 0 1,0 24-16,0-24 16,25 25-1,-25-25 1,24 0 0,25 0-16,-49 0 15,0 0-15,0 0 31,1 0 16,-1 0-47,24 0 16,-24 0 0,1 0-1,-1 0 16,0 0-15,0 0 15,0 0 16,0 0-16,1 0-15,-1 0 0,24 0-16,-24 0 15,25 0 1,-25 24 15,24-24 32</inkml:trace>
  <inkml:trace contextRef="#ctx0" brushRef="#br0" timeOffset="1709">532 108 0,'24'0'31,"1"0"-15,23 0-16,73 0 16,0 0-16,48 0 15,-120 0-15,144 0 16,-144 0-16,23 0 16,-23 0 30,-25 0-46,48 0 16,1 0 0,24 0-16,-49 0 15,-24 0-15,49 0 16,-49 0-16,0 0 16,0 0-16,1 0 46,-25-25-46,24 25 16,0 0 0,24 0-1,-24 0-15,1 0 16,-1 0-16,0 0 16,24 0-1,-23 0 1,-1 0-16,0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29.59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25 0,'25'-24'78,"-1"24"-31,24 0-32,122 0-15,23 0 16,-96 0-16,24 0 15,-49 0 1,-47 0 62,-1 0-62,24 0-16,25 0 15,23 0 1,-71 49-16,-1-49 16,0 0-1,0 0 48,0 0-63,1 0 15,96 0-15,-49 0 16,25 0-16,-73 0 16,24 0-16,-23 0 15,-1 0 1,73 0 15,-49 0-15,0 0-1,-23 0 1,-1 0 0,-24 24-16,48-24 15,25 0 1,23 24-16,-71-24 16,96 24-16,-73-24 15,-24 0-15,25 24 16,-25-24 31,48 0-47,-23 0 15,23 0-15,-48 0 16,1 0-16,-1 0 78,24 0-62,73 25-16,0 23 15,-24-48-15,24 24 16,-73-24-16,1 0 16,-25 0 62,0 0 31,24 0-93,25 0-16,-49 0 15,-24 24 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32.61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0 153 0,'24'0'16,"0"0"-16,0 0 47,0 0-32,25 0-15,23 0 16,-47 0-16,47 0 16,-48 0-16,49 0 15,-49-24 1,0 24-16,1 0 47,23 0-47,0 0 15,1 0 1,-25 0-16,0 0 16,0 0-16,25 0 15,-25 0-15,73 0 16,-73 0-16,24 0 16,1 0-1,-25 0 48,0 0-48,48 0-15,25 0 16,0 0 0,-49 0-16,1 0 15,-25 0-15,49 0 16,-49-24 15,0 24-15,0-25-1,24 25-15,-23 0 16,23 0-16,97 0 16,-121 0-16,49 0 0,-25 0 31,-23 0-31,23-24 31,-24 0 0,0 24-31,25 0 16,-25 0-16,0 0 16,0 0-16,25 0 15,23 0 1,-23 0-16,47 0 15,-23-24 1,-25 24-16,1 0 0,-25 0 16,0 0-16,0 0 31,0 0-15,1 0-1,47 0-15,-23 0 16,-1 0-1,-24 0-15,25 0 16,-1 0-16,0 0 16,-24 0-16,25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7AAD-2B6D-4BCE-9765-5890B213691E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3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customXml" Target="../ink/ink7.xml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2.xml"/><Relationship Id="rId24" Type="http://schemas.openxmlformats.org/officeDocument/2006/relationships/image" Target="../media/image16.png"/><Relationship Id="rId5" Type="http://schemas.openxmlformats.org/officeDocument/2006/relationships/image" Target="../media/image5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customXml" Target="../ink/ink6.xml"/><Relationship Id="rId4" Type="http://schemas.openxmlformats.org/officeDocument/2006/relationships/image" Target="../media/image4.png"/><Relationship Id="rId9" Type="http://schemas.openxmlformats.org/officeDocument/2006/relationships/customXml" Target="../ink/ink1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0.xml"/><Relationship Id="rId3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B14E9-6671-4CD5-AE53-6C067128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Weber River at Oakley Flow Scenarios 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1600" dirty="0">
                <a:solidFill>
                  <a:srgbClr val="FFFFFF"/>
                </a:solidFill>
              </a:rPr>
              <a:t>Y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 Increments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295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72DC-1D32-40A0-B854-A0DBCC32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1920-1950</a:t>
            </a: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6082F27A-08B1-4EC4-A87F-280D12FD9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17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EE0D-6226-43EC-BE80-58C73C32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1940-1970</a:t>
            </a:r>
          </a:p>
        </p:txBody>
      </p:sp>
      <p:pic>
        <p:nvPicPr>
          <p:cNvPr id="18" name="Content Placeholder 4">
            <a:extLst>
              <a:ext uri="{FF2B5EF4-FFF2-40B4-BE49-F238E27FC236}">
                <a16:creationId xmlns:a16="http://schemas.microsoft.com/office/drawing/2014/main" id="{4BBDFE38-C004-4D02-BACC-FF81FC5C8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C96E-EE2D-4973-9E2B-FA15551C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1500-1600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6E7E84-CD09-4641-B63B-4A1503ADB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218613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7C0D-98F9-4D9C-92A6-A5D8038AD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1500-1700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A504C-1B0E-4639-AD63-98E47352E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394970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378E-1150-41A8-ADDB-A706EB31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1600-1700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CDAD9-BBFA-4B73-85A8-6B87BBC2A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404111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88AB-F943-49EC-8A96-CCCCBC50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1600-1800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74D7F7-7B0A-46C0-B28D-B46CF772E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374187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F1B1C-345E-4E18-93B4-3B6604862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Flows: 1900-2000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827748-F766-440D-988D-0E9985860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390598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8E7B-B304-4D31-BDC2-330A5DB4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Flow 1429-2002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88B30E-F0E0-4D5B-A5F3-6021ECB07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C63A9-2EA0-4928-BE44-E5E6DFA7A6D7}"/>
              </a:ext>
            </a:extLst>
          </p:cNvPr>
          <p:cNvCxnSpPr>
            <a:cxnSpLocks/>
          </p:cNvCxnSpPr>
          <p:nvPr/>
        </p:nvCxnSpPr>
        <p:spPr>
          <a:xfrm flipV="1">
            <a:off x="9394881" y="4850296"/>
            <a:ext cx="393174" cy="715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DE5145-5DFC-47B3-AAA4-DFF2EB8D01DB}"/>
              </a:ext>
            </a:extLst>
          </p:cNvPr>
          <p:cNvCxnSpPr>
            <a:cxnSpLocks/>
          </p:cNvCxnSpPr>
          <p:nvPr/>
        </p:nvCxnSpPr>
        <p:spPr>
          <a:xfrm flipV="1">
            <a:off x="10122195" y="4850296"/>
            <a:ext cx="55474" cy="705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9BF28E-F13E-4C6F-86D2-2C05A201A48F}"/>
              </a:ext>
            </a:extLst>
          </p:cNvPr>
          <p:cNvCxnSpPr>
            <a:cxnSpLocks/>
          </p:cNvCxnSpPr>
          <p:nvPr/>
        </p:nvCxnSpPr>
        <p:spPr>
          <a:xfrm flipV="1">
            <a:off x="5162550" y="4416951"/>
            <a:ext cx="150578" cy="77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88FA63-B36A-4F31-BE69-4383A29C9141}"/>
              </a:ext>
            </a:extLst>
          </p:cNvPr>
          <p:cNvCxnSpPr>
            <a:cxnSpLocks/>
          </p:cNvCxnSpPr>
          <p:nvPr/>
        </p:nvCxnSpPr>
        <p:spPr>
          <a:xfrm flipV="1">
            <a:off x="4576265" y="4712716"/>
            <a:ext cx="133889" cy="565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949A5E-0F3E-437E-9276-39DBBFA6A373}"/>
              </a:ext>
            </a:extLst>
          </p:cNvPr>
          <p:cNvCxnSpPr>
            <a:cxnSpLocks/>
          </p:cNvCxnSpPr>
          <p:nvPr/>
        </p:nvCxnSpPr>
        <p:spPr>
          <a:xfrm flipV="1">
            <a:off x="3753016" y="4912823"/>
            <a:ext cx="153393" cy="6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515B7D-8430-4D94-B6D2-92A65AC8FE63}"/>
              </a:ext>
            </a:extLst>
          </p:cNvPr>
          <p:cNvCxnSpPr>
            <a:cxnSpLocks/>
          </p:cNvCxnSpPr>
          <p:nvPr/>
        </p:nvCxnSpPr>
        <p:spPr>
          <a:xfrm flipV="1">
            <a:off x="2920448" y="4991431"/>
            <a:ext cx="116619" cy="574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2DE9DC-2147-409C-89E9-98A50EF494BB}"/>
              </a:ext>
            </a:extLst>
          </p:cNvPr>
          <p:cNvSpPr txBox="1"/>
          <p:nvPr/>
        </p:nvSpPr>
        <p:spPr>
          <a:xfrm>
            <a:off x="3266082" y="5565912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1560-1590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B9888D-FA4B-4FC5-ACF6-7121D8D98553}"/>
              </a:ext>
            </a:extLst>
          </p:cNvPr>
          <p:cNvSpPr txBox="1"/>
          <p:nvPr/>
        </p:nvSpPr>
        <p:spPr>
          <a:xfrm>
            <a:off x="2353918" y="5565810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E3C0B-EC3F-4A0A-A92D-16E15ED9BDE2}"/>
              </a:ext>
            </a:extLst>
          </p:cNvPr>
          <p:cNvSpPr txBox="1"/>
          <p:nvPr/>
        </p:nvSpPr>
        <p:spPr>
          <a:xfrm>
            <a:off x="4084570" y="5310101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1610-1640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37A121-AC0F-4957-989E-BE32FF4F18E2}"/>
              </a:ext>
            </a:extLst>
          </p:cNvPr>
          <p:cNvSpPr txBox="1"/>
          <p:nvPr/>
        </p:nvSpPr>
        <p:spPr>
          <a:xfrm>
            <a:off x="4867442" y="5165598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1640-1670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CB35B3-FDEE-4B9F-9C88-820A9C6911A7}"/>
              </a:ext>
            </a:extLst>
          </p:cNvPr>
          <p:cNvSpPr txBox="1"/>
          <p:nvPr/>
        </p:nvSpPr>
        <p:spPr>
          <a:xfrm>
            <a:off x="8686800" y="5565810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1920-1950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1AAA7D-D82C-4725-BD2B-B9EA1B84533C}"/>
              </a:ext>
            </a:extLst>
          </p:cNvPr>
          <p:cNvSpPr txBox="1"/>
          <p:nvPr/>
        </p:nvSpPr>
        <p:spPr>
          <a:xfrm>
            <a:off x="9629214" y="5565708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1940-1970</a:t>
            </a:r>
          </a:p>
          <a:p>
            <a:r>
              <a:rPr lang="en-US" sz="1000" dirty="0"/>
              <a:t>Flow Scenario</a:t>
            </a:r>
          </a:p>
        </p:txBody>
      </p:sp>
    </p:spTree>
    <p:extLst>
      <p:ext uri="{BB962C8B-B14F-4D97-AF65-F5344CB8AC3E}">
        <p14:creationId xmlns:p14="http://schemas.microsoft.com/office/powerpoint/2010/main" val="178450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7F278-842C-46BD-BCE4-0952F958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1" y="1374568"/>
            <a:ext cx="11630817" cy="41130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C6CBB1D-2CEB-4726-8850-29C2CE8E3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30" y="156762"/>
            <a:ext cx="3837156" cy="13577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6922628-FD7B-4B7D-910B-6132B4D55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63" y="5497135"/>
            <a:ext cx="3800999" cy="13449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5BFB5FF-FC1C-486A-B9BD-F13046C2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876" y="169555"/>
            <a:ext cx="3873000" cy="13703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BAE73F0-4438-4895-A116-543C26676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31" y="5463950"/>
            <a:ext cx="3873000" cy="137039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EBC7FD-E922-4072-AFDB-E470B5DFFA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835" y="169555"/>
            <a:ext cx="3873000" cy="13703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070D19-1C75-4E7A-9E60-9BACBB1670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290" y="5452768"/>
            <a:ext cx="3873000" cy="137039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5497C052-4115-4A7E-BE12-DE890599D608}"/>
              </a:ext>
            </a:extLst>
          </p:cNvPr>
          <p:cNvSpPr/>
          <p:nvPr/>
        </p:nvSpPr>
        <p:spPr>
          <a:xfrm>
            <a:off x="2598484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4AC179-919B-43BA-9E7F-4643C53B3739}"/>
              </a:ext>
            </a:extLst>
          </p:cNvPr>
          <p:cNvSpPr/>
          <p:nvPr/>
        </p:nvSpPr>
        <p:spPr>
          <a:xfrm>
            <a:off x="3339891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4993DA-112F-4E7A-A85C-54E4548358E3}"/>
              </a:ext>
            </a:extLst>
          </p:cNvPr>
          <p:cNvSpPr/>
          <p:nvPr/>
        </p:nvSpPr>
        <p:spPr>
          <a:xfrm>
            <a:off x="4319876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3B23B38-5DDB-40B5-B42A-3C89977AC3D7}"/>
              </a:ext>
            </a:extLst>
          </p:cNvPr>
          <p:cNvSpPr/>
          <p:nvPr/>
        </p:nvSpPr>
        <p:spPr>
          <a:xfrm>
            <a:off x="4932627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285345-E415-43D6-AB3D-EBC25975D996}"/>
              </a:ext>
            </a:extLst>
          </p:cNvPr>
          <p:cNvSpPr/>
          <p:nvPr/>
        </p:nvSpPr>
        <p:spPr>
          <a:xfrm>
            <a:off x="10058904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A13136-337A-459E-A9A9-EF674166C8A0}"/>
              </a:ext>
            </a:extLst>
          </p:cNvPr>
          <p:cNvSpPr/>
          <p:nvPr/>
        </p:nvSpPr>
        <p:spPr>
          <a:xfrm>
            <a:off x="10446673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08443B-80C4-42C6-A43E-14374990D7A4}"/>
              </a:ext>
            </a:extLst>
          </p:cNvPr>
          <p:cNvSpPr txBox="1"/>
          <p:nvPr/>
        </p:nvSpPr>
        <p:spPr>
          <a:xfrm>
            <a:off x="1774347" y="5357815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1560-1590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DAE47-C39D-4108-9132-BF6A04694648}"/>
              </a:ext>
            </a:extLst>
          </p:cNvPr>
          <p:cNvSpPr txBox="1"/>
          <p:nvPr/>
        </p:nvSpPr>
        <p:spPr>
          <a:xfrm>
            <a:off x="1776562" y="12793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C68591-D05E-4ECE-99FA-0A8F9DBD6C5D}"/>
              </a:ext>
            </a:extLst>
          </p:cNvPr>
          <p:cNvSpPr txBox="1"/>
          <p:nvPr/>
        </p:nvSpPr>
        <p:spPr>
          <a:xfrm>
            <a:off x="5711306" y="49518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1610-1640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65A59D-E751-4E0D-BDD5-9800FC658AA4}"/>
              </a:ext>
            </a:extLst>
          </p:cNvPr>
          <p:cNvSpPr txBox="1"/>
          <p:nvPr/>
        </p:nvSpPr>
        <p:spPr>
          <a:xfrm>
            <a:off x="5623148" y="5347613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1640-1670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883A0-D90E-49E2-ABDE-F7ACD969CF8A}"/>
              </a:ext>
            </a:extLst>
          </p:cNvPr>
          <p:cNvSpPr txBox="1"/>
          <p:nvPr/>
        </p:nvSpPr>
        <p:spPr>
          <a:xfrm>
            <a:off x="9803737" y="49518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1920-1950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000AA4-3F15-4073-8D57-B177DAB41C89}"/>
              </a:ext>
            </a:extLst>
          </p:cNvPr>
          <p:cNvSpPr txBox="1"/>
          <p:nvPr/>
        </p:nvSpPr>
        <p:spPr>
          <a:xfrm>
            <a:off x="9803738" y="5322979"/>
            <a:ext cx="98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1940-1970</a:t>
            </a:r>
          </a:p>
          <a:p>
            <a:r>
              <a:rPr lang="en-US" sz="1000" dirty="0"/>
              <a:t>Flow Scenario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DDDB336-D9E5-4918-AFA2-05BD99256346}"/>
                  </a:ext>
                </a:extLst>
              </p14:cNvPr>
              <p14:cNvContentPartPr/>
              <p14:nvPr/>
            </p14:nvContentPartPr>
            <p14:xfrm>
              <a:off x="1088469" y="1358434"/>
              <a:ext cx="360" cy="3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DDDB336-D9E5-4918-AFA2-05BD992563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5469" y="129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9AE2391-BD29-45E1-939C-B02E114F00F3}"/>
                  </a:ext>
                </a:extLst>
              </p14:cNvPr>
              <p14:cNvContentPartPr/>
              <p14:nvPr/>
            </p14:nvContentPartPr>
            <p14:xfrm>
              <a:off x="1515429" y="1436509"/>
              <a:ext cx="1123560" cy="1051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9AE2391-BD29-45E1-939C-B02E114F00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2429" y="1373509"/>
                <a:ext cx="1249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11CA72A-8018-4216-B6A3-5B08F0CDEAC4}"/>
                  </a:ext>
                </a:extLst>
              </p14:cNvPr>
              <p14:cNvContentPartPr/>
              <p14:nvPr/>
            </p14:nvContentPartPr>
            <p14:xfrm>
              <a:off x="2499309" y="1306234"/>
              <a:ext cx="122400" cy="3744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11CA72A-8018-4216-B6A3-5B08F0CDEA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6309" y="1243234"/>
                <a:ext cx="248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77E80B6-EF4A-4533-B78F-07DD16E4227E}"/>
                  </a:ext>
                </a:extLst>
              </p14:cNvPr>
              <p14:cNvContentPartPr/>
              <p14:nvPr/>
            </p14:nvContentPartPr>
            <p14:xfrm>
              <a:off x="9370269" y="1445731"/>
              <a:ext cx="1236960" cy="961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77E80B6-EF4A-4533-B78F-07DD16E422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07269" y="1382731"/>
                <a:ext cx="1362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92AB800-4D9A-413A-AA0B-2C237E4CB985}"/>
                  </a:ext>
                </a:extLst>
              </p14:cNvPr>
              <p14:cNvContentPartPr/>
              <p14:nvPr/>
            </p14:nvContentPartPr>
            <p14:xfrm>
              <a:off x="5572431" y="1353877"/>
              <a:ext cx="1220760" cy="2923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92AB800-4D9A-413A-AA0B-2C237E4CB9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09431" y="1290877"/>
                <a:ext cx="13464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E92059F-DE7C-4EE7-B286-6C2429A972DC}"/>
                  </a:ext>
                </a:extLst>
              </p14:cNvPr>
              <p14:cNvContentPartPr/>
              <p14:nvPr/>
            </p14:nvContentPartPr>
            <p14:xfrm>
              <a:off x="5111829" y="5286034"/>
              <a:ext cx="714600" cy="10836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E92059F-DE7C-4EE7-B286-6C2429A972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48829" y="5223034"/>
                <a:ext cx="840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FF22AD4-2655-4A1B-B3D7-88F1F43D00A1}"/>
                  </a:ext>
                </a:extLst>
              </p14:cNvPr>
              <p14:cNvContentPartPr/>
              <p14:nvPr/>
            </p14:nvContentPartPr>
            <p14:xfrm>
              <a:off x="5468949" y="6771394"/>
              <a:ext cx="1019160" cy="56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FF22AD4-2655-4A1B-B3D7-88F1F43D00A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405949" y="6708394"/>
                <a:ext cx="114480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9F585B1-5F7C-4222-9869-5BF776C30D5F}"/>
                  </a:ext>
                </a:extLst>
              </p14:cNvPr>
              <p14:cNvContentPartPr/>
              <p14:nvPr/>
            </p14:nvContentPartPr>
            <p14:xfrm>
              <a:off x="1506429" y="6748675"/>
              <a:ext cx="1219680" cy="9648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9F585B1-5F7C-4222-9869-5BF776C30D5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43429" y="6685675"/>
                <a:ext cx="13453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36EE9D4-69AF-4B4E-BDA6-58B0A930FEC1}"/>
                  </a:ext>
                </a:extLst>
              </p14:cNvPr>
              <p14:cNvContentPartPr/>
              <p14:nvPr/>
            </p14:nvContentPartPr>
            <p14:xfrm>
              <a:off x="9292149" y="6772474"/>
              <a:ext cx="1149840" cy="554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36EE9D4-69AF-4B4E-BDA6-58B0A930FEC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29149" y="6709474"/>
                <a:ext cx="1275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D3DD581-D2D3-4B12-AFF0-57A014A4BC12}"/>
                  </a:ext>
                </a:extLst>
              </p14:cNvPr>
              <p14:cNvContentPartPr/>
              <p14:nvPr/>
            </p14:nvContentPartPr>
            <p14:xfrm>
              <a:off x="5852280" y="5207667"/>
              <a:ext cx="1210680" cy="263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D3DD581-D2D3-4B12-AFF0-57A014A4BC1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89280" y="5144667"/>
                <a:ext cx="1336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E189483-5972-4B76-87C1-CEE3C53D1904}"/>
                  </a:ext>
                </a:extLst>
              </p14:cNvPr>
              <p14:cNvContentPartPr/>
              <p14:nvPr/>
            </p14:nvContentPartPr>
            <p14:xfrm>
              <a:off x="6548949" y="5293234"/>
              <a:ext cx="322560" cy="45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E189483-5972-4B76-87C1-CEE3C53D19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85949" y="5230234"/>
                <a:ext cx="448200" cy="1710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2173EF36-8994-4C41-A693-766CDAF15CA7}"/>
              </a:ext>
            </a:extLst>
          </p:cNvPr>
          <p:cNvSpPr/>
          <p:nvPr/>
        </p:nvSpPr>
        <p:spPr>
          <a:xfrm>
            <a:off x="2548111" y="4643548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(1520-1550)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CA1E23-A2EC-48E7-9D33-6B3A9A4FDD47}"/>
              </a:ext>
            </a:extLst>
          </p:cNvPr>
          <p:cNvSpPr/>
          <p:nvPr/>
        </p:nvSpPr>
        <p:spPr>
          <a:xfrm>
            <a:off x="3303131" y="4636212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(1560-1590)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F574F19-3CF7-4BE3-BD76-5D0F4A4566C1}"/>
              </a:ext>
            </a:extLst>
          </p:cNvPr>
          <p:cNvSpPr/>
          <p:nvPr/>
        </p:nvSpPr>
        <p:spPr>
          <a:xfrm>
            <a:off x="4283116" y="4650007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(1610-1640)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23DCCE6-8805-45EF-BD3C-536FCE56FE6E}"/>
              </a:ext>
            </a:extLst>
          </p:cNvPr>
          <p:cNvSpPr/>
          <p:nvPr/>
        </p:nvSpPr>
        <p:spPr>
          <a:xfrm>
            <a:off x="4952792" y="4650007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(1640-1670)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3707436-B19D-4CE5-82DC-5FB400D1E4C0}"/>
              </a:ext>
            </a:extLst>
          </p:cNvPr>
          <p:cNvSpPr/>
          <p:nvPr/>
        </p:nvSpPr>
        <p:spPr>
          <a:xfrm>
            <a:off x="9958390" y="4637975"/>
            <a:ext cx="8137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(1920-1950)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42770D-F1D5-4A1F-A2E0-88CFA399D01A}"/>
              </a:ext>
            </a:extLst>
          </p:cNvPr>
          <p:cNvSpPr/>
          <p:nvPr/>
        </p:nvSpPr>
        <p:spPr>
          <a:xfrm>
            <a:off x="10470627" y="4637400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(1940-1970)</a:t>
            </a:r>
          </a:p>
        </p:txBody>
      </p:sp>
    </p:spTree>
    <p:extLst>
      <p:ext uri="{BB962C8B-B14F-4D97-AF65-F5344CB8AC3E}">
        <p14:creationId xmlns:p14="http://schemas.microsoft.com/office/powerpoint/2010/main" val="190063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294C-EC8B-4F2D-B69F-A41D2F40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Flow 1429-1700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EC2482-0371-4F59-A0B9-F3CE8D2C5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169925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8B68-B6A2-4988-A97E-6E084ED0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Annual Flow 1700-2002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D66CFE-13EA-41D6-8DF9-A5BE7229F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40910"/>
            <a:ext cx="10515600" cy="3720768"/>
          </a:xfrm>
        </p:spPr>
      </p:pic>
    </p:spTree>
    <p:extLst>
      <p:ext uri="{BB962C8B-B14F-4D97-AF65-F5344CB8AC3E}">
        <p14:creationId xmlns:p14="http://schemas.microsoft.com/office/powerpoint/2010/main" val="2014306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66B7-7C3D-4860-B37B-251D5596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1520-1550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CDB2DB9-FB08-4818-BBC9-60AD24BE6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5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3A55-3ED4-4F8A-82F2-886C964A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1560-1590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BF9903B3-871F-48D9-8836-68CCCA164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8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162BB-CBFB-4531-9014-995D8173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1610-1640</a:t>
            </a: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026CE702-48D1-49A2-9B78-95C3AC991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3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0136-79F5-4520-A2F7-74A8DBC0A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1640-1670</a:t>
            </a:r>
          </a:p>
        </p:txBody>
      </p:sp>
      <p:pic>
        <p:nvPicPr>
          <p:cNvPr id="19" name="Content Placeholder 4">
            <a:extLst>
              <a:ext uri="{FF2B5EF4-FFF2-40B4-BE49-F238E27FC236}">
                <a16:creationId xmlns:a16="http://schemas.microsoft.com/office/drawing/2014/main" id="{7A8A9825-56F3-4729-BDF2-853EB2D75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/>
          <a:stretch/>
        </p:blipFill>
        <p:spPr>
          <a:xfrm>
            <a:off x="643467" y="2043098"/>
            <a:ext cx="10905066" cy="36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26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992</TotalTime>
  <Words>95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Weber River at Oakley Flow Scenarios   30 Year Increments </vt:lpstr>
      <vt:lpstr>Annual Flow 1429-2002</vt:lpstr>
      <vt:lpstr>PowerPoint Presentation</vt:lpstr>
      <vt:lpstr>Annual Flow 1429-1700</vt:lpstr>
      <vt:lpstr>Annual Flow 1700-2002</vt:lpstr>
      <vt:lpstr>1520-1550</vt:lpstr>
      <vt:lpstr>1560-1590</vt:lpstr>
      <vt:lpstr>1610-1640</vt:lpstr>
      <vt:lpstr>1640-1670</vt:lpstr>
      <vt:lpstr>1920-1950</vt:lpstr>
      <vt:lpstr>1940-1970</vt:lpstr>
      <vt:lpstr>Monthly Flows: 1500-1600</vt:lpstr>
      <vt:lpstr>Monthly Flows: 1500-1700</vt:lpstr>
      <vt:lpstr>Monthly Flows: 1600-1700</vt:lpstr>
      <vt:lpstr>Monthly Flows: 1600-1800</vt:lpstr>
      <vt:lpstr>Monthly Flows: 1900-2000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Weber River at Oakley Flow Scenarios   (30 year increments) </dc:title>
  <dc:creator>Jacob Everitt</dc:creator>
  <cp:lastModifiedBy>Jacob Everitt</cp:lastModifiedBy>
  <cp:revision>16</cp:revision>
  <cp:lastPrinted>2019-07-11T16:52:53Z</cp:lastPrinted>
  <dcterms:created xsi:type="dcterms:W3CDTF">2019-07-11T00:26:33Z</dcterms:created>
  <dcterms:modified xsi:type="dcterms:W3CDTF">2019-07-11T17:02:49Z</dcterms:modified>
</cp:coreProperties>
</file>