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3" r:id="rId3"/>
    <p:sldId id="274" r:id="rId4"/>
    <p:sldId id="272" r:id="rId5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50"/>
    <a:srgbClr val="00D450"/>
    <a:srgbClr val="00A150"/>
    <a:srgbClr val="00C050"/>
    <a:srgbClr val="FFFFFF"/>
    <a:srgbClr val="00BE50"/>
    <a:srgbClr val="2BA400"/>
    <a:srgbClr val="CCEFDC"/>
    <a:srgbClr val="49B400"/>
    <a:srgbClr val="720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36.72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1.02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0 122 0,'0'-24'16,"24"-24"93,24 48-78,-24 0-31,1 0 16,-1-25-16,0 25 16,24 0-16,-48-24 15,25 24 1,-1 0-1,0 0-15,0 0 16,0 0 15,25 0 16,-1 0-31,0 0-1,-23 0 1,-1 0 0,0 0-1,0 0-15,49 0 16,-49 0 0,0 0-1,25 24 48,-25-24-63,0 0 15,24 0 1,1 0-16,23 25 16,-48-25-16,25 0 15,-25 0 1,0 0-1,0 0 1,-24 24 0,25-24-16,-1 0 15,24 0-15,1 0 16,-25 0-16,24 0 16,-24 0-16,0 0 15,1 0 1,-1 0-1,0 0-15,0 0 16,0 0 0,25 0-16,-25 0 15,0 0 1,0 0 0,1 0-16,23 0 15,0 0 1,-23 0 31,-1 0-32,24 24-15,0-24 16,73 24 0,-96-24-16,-1 0 15,0 24 16,0-24-31,25 0 16,-1 0 0,0 0-16,1 0 15,-25 0-15,0 0 16,0 0-16,25 0 16,-1 0-16,25 0 15,-25 0 1,0 49-1,-23-49 1,-1 0 78,0 0-63,-24 24 0,48-24 79,-23 0-95,23 24 1,-24-24-16,0 0 0,25 0 31,23 0 32,-48 0-48,25 24 1,-25-24-16,0 24 109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46.74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169 73 0,'0'24'313,"-24"-24"-313,-24 0 15,24-48 1,-25 48-1,25-25 1,73 25 203,-1-24-219,24 24 15,-47 0-15,47 0 16,-48 0-16,1 0 16,-1 0 218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2:53.55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0 0 0,'25'0'172,"23"0"-157,97 24 17,-96-24-17,-25 0-15,24 0 0,25 0 63,-49 24-48,0-24-15,24 0 16,-23 0 0,-1 0-16,97 0 140,-73 0-140,-24 0 16,25 0 0,-1 0-1,-24 0 1,0 0-1,1 0-15,96 0 32,-97 0-17,24 24-15,1-24 16,-25 0-16,0 0 16,0 0-1,0 0 1,1 0-1,-1 0-15,0 0 32,0 0-32,0 24 15,0-24-15,49 25 0,-49-25 16,0 0-16,73 0 31,-24 0 0,-49 0-15,0 0 0,0 0-1,1 0 1,-1 0-16,0 0 16,48 0-16,-47 0 15,-1 0-15,0 0 16,0 0 93,0 0-109,1 0 16,-1 0-16,24 0 15,25 0 1,-49 0-16,24 0 0,-23 0 16,-1 0-1,0 0 1,0 0 0,0 0-1,0 0 1,1 0-16,47 0 15,-48 0-15,1 0 16,23 0-16,-24 0 31,0 0 1,25 0-17,-25 0 1,0 0-1,0 0 1,1 24-16,-1-24 63,0 0-48,0 0-15,24 24 16,-23 0-1,-1-24-15,0 0 16,0 0 0,49 0-1,-49 0-15,0 0 78,25 24-78,-25-24 16,0 0 0,0 25-16,25-25 15,-25 24-15,0-24 16,0 0 0,0 0 93,0 0-93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05.37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19.605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121 290 0,'24'0'141,"1"0"-126,-1 0-15,0 0 16,24 0-16,-23 0 16,-1 0-1,0 0 1,0 0 62,25 0-62,-25 0-1,0 0-15,0 0 16,0 0-16,0 0 172,25 0-172,-25 0 15,24 0-15,25 0 16,-25 0-16,-23 0 16,-1 0-16,0 0 15,0 0 63,0 0-62,1 0 15,23 0-15,-24 0 109,0 0-63,0 0-46,1-24 0,-1 24-16,0 0 15,0 0-15,25 0 31,-25-24-15,0 24-16,0 0 47,25 0-31,-1 0-1,0 0 1,-23 0-1,23 0 189,24 0-189,-47-24 1,-1 24-1,0 0 17,0 0-1,25 0 0,-25 0 63,0-24-78,0 0 218,0 24-125,25 0-109,-1 0 16,-24 0 0,1 0-1,23 0 141,-48 24 32,0 0-188,-73-24 47,49 0-16,0 0-15,0 0-16,0 0 47,-25 0-32,1 0 1,-1 0-16,25 0 15,0 0 1,-49 0 15,25 0-15,24 0-16,-49 0 16,49 0-1,0 0-15,-24 0 16,-25 0-1,49 0 1,0 0-16,-49 0 16,49 0-1,-25 0-15,1 0 16,-49-24-16,73 24 16,-48-49-16,47 49 15,1 0 1,0 0-1,0 0 1,0 0 0,-25-24-16,-23 24 15,47 0 1,1 0 0,-24 0-16,24 0 46,0 0-30,-1 0 0,1 0-16,-24 0 15,24 0-15,-1 0 16,1 0-16,0 0 31,0 0-15,0 0 46,-1 0-46,1 0 0,0 0-16,0 0 15,0 0 1,-1 0-16,1 24 15,24 25 95,24-49-95,25 24-15,-1-24 16,1 0-16,-25 24 16,0-24-16,73 0 15,-73 0 1,0 0-16,25 0 16,-25 0-16,0 0 15,0 0-15,24 0 16,-23 0-16,23 0 15,-24 0-15,0 0 47,25 0-31,-25 0-16,24 0 16,1 0-16,-1 0 15,1 0-15,-1 0 31,-24 0 79,24 0-95,-23 0-15,-1 0 16,0 0-16,24 0 16,-23 0-1,23 0 1,-24 0 31,0 0-47,25 0 78,-25 0-47,0 0-31,0 0 219,1 0-47,-1 0-78,0 0-1,0 0-93,0 0 16,25 0-16,-25 0 94,0 0-32,0 0-31,0-24 282,1 24-141,23-24-141,-48-25 0,24 25 79,25-24 62,-49 24 15,0-1-171,0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5.22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3362 266 0,'0'24'94,"-24"1"-78,0-25-16,0 0 15,-1 0-15,1 0 16,-24 0-1,-1 24-15,25-24 16,0 0 31,0 0-31,0 0-16,-1 0 15,1 0 16,0 0-31,-48 0 16,-1 24 0,0-24-16,49 0 15,0 0-15,0 24 16,0-24 15,-1 0-15,1 0 15,0 0-15,0 0-16,0 0 15,-25 24-15,1-24 32,24 0-32,0 0 15,-1 0-15,1 0 16,0 0-1,0 0 1,-25 0 0,25 0-1,0 0 1,-97 0-16,0 0 16,-121 0-1,218 0-15,-73 0 16,49 0-16,-49 0 15,25 0-15,47 0 47,1 0-31,0 0 15,0 0-15,-25 0-16,-47 0 15,71 0-15,1 0 16,-24 0-16,-1 0 16,-23 0-1,48 0-15,0 0 16,-1 0-16,1 0 16,0 0-16,0 0 15,0 0-15,-1 0 16,-47 0-1,48 0 1,-25 0-16,1 0 16,24 0 109,-1 0-125,1 0 15,-24 0 1,0 0-16,-49-48 16,24 48-16,1 0 15,23 0 1,25-24 109,0 24-110,0-24-15,24-25 47,0 25 16,0 0-63,0 0 47,24 24-32,0-24 1,0 24 0,0 0-1,1 0 1,23 0-16,-24 0 15,49 0 1,24 0-16,-49 0 16,49 0-16,-73 0 15,0 0-15,0 0 16,0 0 31,1 0-47,23 0 15,0 0-15,49 0 16,-48 0 0,-25 0-16,0 0 15,0 0-15,0 0 63,0 0-16,1 0-47,47 0 15,-48 0 1,73 24-16,-73 0 16,1-24-16,23 0 15,-24 0 1,0 0-1,1 0 32,23 0-31,-24 0-16,49 0 31,193 24-15,-145 24-16,0-48 0,-97 0 15,73 0-15,-25 0 16,-23 0 0,-25 0-16,24 25 31,25-25-15,-49 0-1,73 0-15,-49 0 16,73 24-1,-73 24 1,1-48-16,-98 0 438,1 0-423,24 0-15,-121 0 16,72 0-1,25 0-15,-1 0 16,25 0-16,0 0 16,0 0-16,-73 0 78,73 0-63,-73 0-15,49 0 16,23 0-16,-23-24 16,-49 24 156,73 0-172,-48 0 0,23-24 15,1 0 16,24 24-31,-25-25 204,49-23-189,0-24 16,24 47-15,1-23-16,-25 24 16,24 0-1,0-1 1,0 25-16,25-24 62,-25 24-30,0 0 61,-48 73-77,0-25 0,-1 25-16,-23 48 15,48-97 1,0 0-16,0 0 47,0 0-32,0 1 17,0-1-32,48 24 15,73-24 1,-24 49-16,218 0 16,-74-73-16,-120 24 15,0 0-15,-72-24 16,-1 0-16,-24 0 31,1 0 16,-1 0 15,0 0-46,0-24-16,24-25 16,-23 25-16,-1 24 31,-24-24 78,0 0-109,-49 24 0,-71-24 16,-1-49-16,-266 49 16,96-49-1,49 49-15,25 0 16,168 0-16,-72-1 0,73 25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19-07-11T15:03:59.31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895 125 0,'0'-24'219,"-73"24"-204,49-24 1,-24 24-16,-49 0 16,73 0-16,-25 0 15,-23 0-15,48 0 0,-1 0 16,-23 0 0,24 0-16,0 0 15,-1 0 16,1 0 1,-24-24-32,24 24 15,-49-24 1,25 24 0,23-25-1,1 25 1,0 0-1,0 0 282,0 0-265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46" units="cm"/>
          <inkml:channel name="Y" type="integer" max="1050" units="cm"/>
          <inkml:channel name="T" type="integer" max="2.14748E9" units="dev"/>
        </inkml:traceFormat>
        <inkml:channelProperties>
          <inkml:channelProperty channel="X" name="resolution" value="88.54651" units="1/cm"/>
          <inkml:channelProperty channel="Y" name="resolution" value="54.40414" units="1/cm"/>
          <inkml:channelProperty channel="T" name="resolution" value="1" units="1/dev"/>
        </inkml:channelProperties>
      </inkml:inkSource>
      <inkml:timestamp xml:id="ts0" timeString="2020-02-09T05:24:41.03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fitToCurve" value="1"/>
    </inkml:brush>
  </inkml:definitions>
  <inkml:trace contextRef="#ctx0" brushRef="#br0">3850 708 0,'-30'0'250,"0"0"-250,-29-20 203,-30-20-187,89 19-1,-59-19-15,30 40 32,-60-20 15,89 0-32,-30 20 1,-29-20-1,59-1 1,-30 1 0,1 20 171,-89-59-171,88 38-16,-59-19 15,60 40 1,-1-20 109,0-21-125,1 41 16,29-20-1,0 0 17,-30 20-17,30-20 1,-29 0-1,29-21 64,0 21 30,59 20-78,-30 0-31,1 0 0,59 0 63,-60 0-32,1 20 47,0 0-78,-1-20 16,-29 21 31,0-1-32,30-20 1,-1 20-1,-29 20 1,30-40-16,-1 21 31,1-1-31,0 0 16,-1 0 0,1 0-16,-1 1 15,1-2-15,29 1 16,-29 0-1,-1 0 1,1 1 62,0-21-78,-1 20 16,1 0-1,29 0-15,-29-20 16,-1 0-16,1 0 78,-1 0-47,-29-20 1,0 0-1,0 0-15,-29-1-1,29 1 16,-30 20-15,-29 0 0,29-40-1,1 40-15,-1-19 16,1 19 0,-1 0-16,-29 0 62,0 0 16,29 0-62,-29-21-16,-30 21 15,30 0 1,29 0-16,1 0 16,-1 0-16,30-20 15,-29 20 32,-1-20-31,0 20-1,-58-20-15,-1 20 32,59-41-32,1 41 15,29-20 142,29 20-142,1 0 1,-1 0-16,1 0 15,0-20 1,-1 20 0,1 0-1,-1 0 17,1 0-1,0 0-16,-1 0-15,1 0 16,29 20-16,30-20 16,59 41-16,-30-21 15,-88 0-15,58 20 16,-58-40-16,0 0 16,-1 0 30,1 0-30,-30 40 0,58-20-1,-27-20-15,-2 0 16,1 0 0,-30 20-1,58 0 1,-27-20-16,-2 0 15,-58 0 142,-2 0-142,2 0 1,-30-60 0,-30 41-1,-29-2-15,29 21 16,60 0-1,-1 0-15,-29-20 32,29 20-32,1 0 15,-31 0-15,-28 0 16,28 0-16,1-20 16,-29 20-16,-1 0 15,30 0 1,29 0-16,0 0 15,1 0 32,-30 0-31,-1 0 0,-28 0-1,28 0 1,31 0-16,-1 0 15,1 0-15,-31 0 16,1 0 0,30 0-1,-60 0-15,1 0 16,57 0-16,-28 0 16,30 0 46,-31 0-46,31 0-1,-1 0-15,1 0 63,0 0-48,-31 0-15,-28 0 16,28 0-16,-28 0 16,58 0-16,-59 0 15,30 0-15,-1 0 16,31 0-16,0 0 31,-1 0-31,1 0 31,-2 0-31,2 0 16,0 0 0,-1 0-16,-29 0 15,29 0-15,1 0 16,-1 0 0,1 0-16,-31 0 15,31 0-15,-30 0 16,29 0-16,0 0 15,1 0 32,-1 0-47,1 0 0,-31 0 32,31 0-17,-1 0 1,1 0-1,0 0 1,-2 0-16,2 0 16,-1 0 31,1 0-32,0 0-15,-2 0 16,2-20-16,-30 0 15,30 20-15,29-21 110,-31 1-95,2 20-15,29-20 94,-30-20-78,30-1 15,0 21-15,0 0-1,0 0 1,0 0 62,0 0-31,0 0 15,0 0-30,59 20-1,-28 0-15,27 0-16,32 0 15,-2 0 1,-59 0-1,2 0-15,-2 0 16,59 0-16,-57 0 0,-2 0 16,0 0-1,1 0 1,-1 0-16,1 0 16,29 0-1,-29 0-15,29 0 16,0 0-16,0 0 15,60 0-15,-61 0 16,-27 0-16,-2 0 16,1 0 15,-1 0-15,0 0-1,1 0 1,0 0 31,0 0-32,28 0 1,2 0-16,-1 0 16,0 0-16,-29 0 15,58 0-15,-58 0 16,30 0-16,-31 0 15,0 0 1,1 0 0,-1 0-16,31 0 15,-31 0-15,30 0 16,-28 0 0,27 0-1,-28 0-15,-1 0 16,60 0-1,-59 0-15,-1 0 0,2 0 16,-2 0-16,0 0 31,1 0 16,29 0-31,30 0-16,-30 0 15,89 20-15,-59-20 16,-30 0 15,-59 20 172,-30 0-187,-58-20 0,-60 0-16,59 0 15,-30 0-15,-117 0 16,28 0 0,60 0-16,89 20 0,30 0 15,0-20 1,-1 0-1,-30 0-15,31 0 32,-30 0-32,-1 0 15,-28 0-15,58 0 16,-58 0-16,-2 0 16,2 0-16,28 0 15,-57 0-15,57 0 16,-28 0-16,58 0 15,-29 0-15,0 0 16,29 0 0,0 0-1,-29 0 17,30 0-32,-31 0 15,-88-20 1,119 20-16,-59-20 15,57 20-15,2 0 16,-1 0 0,1 0-16,0 0 62,-2 0-46,-57 0-16,59 0 15,-1 0 1,0 0-16,0 0 141,1 0-126,29 20 1,0 0 0,0 0-16,0 0 15,0 0-15,0 1 16,0 19-1,59 0-15,-59-19 16,30-1 0,29-20-16,-59 20 15,0 0-15,59 0 16,1 20 0,-31-40-16,0 0 15,1 20-15,118 0 16,-88-20-16,117 20 15,-89-20-15,-28 0 16,28 0-16,-58 0 0,118 0 47,-89 0-47,-29 0 31,-1 0-15,0 0-16,61 0 15,-61 0-15,30 0 16,-29 0 0,0 0-1,-1 0 1,0 0-16,31 0 16,-1 0-16,30 0 15,-30 0-15,0 0 16,1 0-1,-2 0 1,-28-20 0,30 20-1,-2 0 1,1 0-16,-28 0 16,-2 0-16,30 0 15,-30 0 1,2 0-16,-2 0 47,30 0-32,1 0-15,-2 0 16,-28 0 0,-1 0-16,1 0 15,0 0-15,-1 0 31,1 0-15,29 0-16,59 0 16,-29 0-16,118 0 31,-177 0 47,-1 0 16,-29 20-16,-29-20-47,-1 21-31,1-1 0,-1-20 16,-29 0-1,29 0-15,1 0 16,-60 0-16,59 0 16,-58 0-1,58 0-15,-59 0 0,30 0 16,0 0-16,-29 0 16,-2 0-1,61 0-15,-31 0 16,-57-41-16,-2 21 0,59-20 15,-147 0-15,59 20 16,-58-20-16,87 40 16,60 0-16,-59-20 15,29 20-15,-29 0 297,88 0-297,0 0 0,-29 0 16,0 0-16,-30 0 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3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5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24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20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820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07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35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3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1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68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5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C7AAD-2B6D-4BCE-9765-5890B213691E}" type="datetimeFigureOut">
              <a:rPr lang="en-US" smtClean="0"/>
              <a:t>2/24/2020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29507-68F4-4598-96B8-9C8B117CB7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3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60.png"/><Relationship Id="rId3" Type="http://schemas.openxmlformats.org/officeDocument/2006/relationships/image" Target="../media/image4.png"/><Relationship Id="rId21" Type="http://schemas.openxmlformats.org/officeDocument/2006/relationships/customXml" Target="../ink/ink7.xml"/><Relationship Id="rId34" Type="http://schemas.openxmlformats.org/officeDocument/2006/relationships/customXml" Target="../ink/ink9.xml"/><Relationship Id="rId12" Type="http://schemas.openxmlformats.org/officeDocument/2006/relationships/image" Target="../media/image10.png"/><Relationship Id="rId17" Type="http://schemas.openxmlformats.org/officeDocument/2006/relationships/customXml" Target="../ink/ink5.xml"/><Relationship Id="rId33" Type="http://schemas.openxmlformats.org/officeDocument/2006/relationships/image" Target="../media/image15.png"/><Relationship Id="rId2" Type="http://schemas.openxmlformats.org/officeDocument/2006/relationships/image" Target="../media/image3.png"/><Relationship Id="rId16" Type="http://schemas.openxmlformats.org/officeDocument/2006/relationships/image" Target="../media/image12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2.xml"/><Relationship Id="rId32" Type="http://schemas.openxmlformats.org/officeDocument/2006/relationships/image" Target="../media/image13.png"/><Relationship Id="rId5" Type="http://schemas.openxmlformats.org/officeDocument/2006/relationships/image" Target="../media/image6.pn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10" Type="http://schemas.openxmlformats.org/officeDocument/2006/relationships/image" Target="../media/image9.png"/><Relationship Id="rId19" Type="http://schemas.openxmlformats.org/officeDocument/2006/relationships/customXml" Target="../ink/ink6.xml"/><Relationship Id="rId31" Type="http://schemas.openxmlformats.org/officeDocument/2006/relationships/image" Target="../media/image8.png"/><Relationship Id="rId4" Type="http://schemas.openxmlformats.org/officeDocument/2006/relationships/image" Target="../media/image5.png"/><Relationship Id="rId14" Type="http://schemas.openxmlformats.org/officeDocument/2006/relationships/image" Target="../media/image11.png"/><Relationship Id="rId22" Type="http://schemas.openxmlformats.org/officeDocument/2006/relationships/image" Target="../media/image7.png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EB14E9-6671-4CD5-AE53-6C0671280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Weber River at Oakley Flow Scenarios 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30 </a:t>
            </a:r>
            <a:r>
              <a:rPr lang="en-US" sz="1600" dirty="0">
                <a:solidFill>
                  <a:srgbClr val="FFFFFF"/>
                </a:solidFill>
              </a:rPr>
              <a:t>Y</a:t>
            </a:r>
            <a:r>
              <a:rPr lang="en-US" sz="1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ear Increments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32955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035D9E-F633-4622-8196-89ED5A05E0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99" y="1308797"/>
            <a:ext cx="10792757" cy="554920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65D3363-8D39-4421-98D2-827C18D63854}"/>
              </a:ext>
            </a:extLst>
          </p:cNvPr>
          <p:cNvSpPr/>
          <p:nvPr/>
        </p:nvSpPr>
        <p:spPr>
          <a:xfrm>
            <a:off x="8742035" y="1643049"/>
            <a:ext cx="1740571" cy="4785087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4BFB29-0CC4-46E3-AB10-E131CC98346C}"/>
              </a:ext>
            </a:extLst>
          </p:cNvPr>
          <p:cNvSpPr/>
          <p:nvPr/>
        </p:nvSpPr>
        <p:spPr>
          <a:xfrm>
            <a:off x="9111523" y="1650781"/>
            <a:ext cx="599883" cy="4785091"/>
          </a:xfrm>
          <a:prstGeom prst="rect">
            <a:avLst/>
          </a:prstGeom>
          <a:solidFill>
            <a:srgbClr val="00D45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384DFD-0638-4E9D-906B-201A3CD7AF3E}"/>
              </a:ext>
            </a:extLst>
          </p:cNvPr>
          <p:cNvSpPr/>
          <p:nvPr/>
        </p:nvSpPr>
        <p:spPr>
          <a:xfrm>
            <a:off x="10268831" y="1662375"/>
            <a:ext cx="684919" cy="477349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063E19-01E7-4D84-AC25-D151BEB030AD}"/>
              </a:ext>
            </a:extLst>
          </p:cNvPr>
          <p:cNvSpPr/>
          <p:nvPr/>
        </p:nvSpPr>
        <p:spPr>
          <a:xfrm>
            <a:off x="9291317" y="1662375"/>
            <a:ext cx="599884" cy="4765764"/>
          </a:xfrm>
          <a:prstGeom prst="rect">
            <a:avLst/>
          </a:prstGeom>
          <a:solidFill>
            <a:srgbClr val="009550">
              <a:alpha val="2000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ABE188-7284-4D51-8DB3-16ED06BF88ED}"/>
              </a:ext>
            </a:extLst>
          </p:cNvPr>
          <p:cNvSpPr/>
          <p:nvPr/>
        </p:nvSpPr>
        <p:spPr>
          <a:xfrm>
            <a:off x="4520776" y="1650781"/>
            <a:ext cx="593831" cy="4777355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01043-631E-4385-B958-DCAC2179535B}"/>
              </a:ext>
            </a:extLst>
          </p:cNvPr>
          <p:cNvSpPr/>
          <p:nvPr/>
        </p:nvSpPr>
        <p:spPr>
          <a:xfrm>
            <a:off x="3750219" y="1662377"/>
            <a:ext cx="599883" cy="4773497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B7F82-BA40-46A3-8342-B2E10B5B4DD2}"/>
              </a:ext>
            </a:extLst>
          </p:cNvPr>
          <p:cNvSpPr/>
          <p:nvPr/>
        </p:nvSpPr>
        <p:spPr>
          <a:xfrm>
            <a:off x="2946374" y="1662376"/>
            <a:ext cx="600376" cy="478508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843F2-E7F0-4EC3-BB15-2DDB1FFE38D8}"/>
              </a:ext>
            </a:extLst>
          </p:cNvPr>
          <p:cNvSpPr txBox="1"/>
          <p:nvPr/>
        </p:nvSpPr>
        <p:spPr>
          <a:xfrm>
            <a:off x="8742035" y="1158339"/>
            <a:ext cx="2579546" cy="369332"/>
          </a:xfrm>
          <a:prstGeom prst="rect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Observed (1900 to 2010)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01D648-D9FD-487A-BAA4-2D74C90D1358}"/>
              </a:ext>
            </a:extLst>
          </p:cNvPr>
          <p:cNvSpPr txBox="1"/>
          <p:nvPr/>
        </p:nvSpPr>
        <p:spPr>
          <a:xfrm>
            <a:off x="8742035" y="770150"/>
            <a:ext cx="2584183" cy="369332"/>
          </a:xfrm>
          <a:prstGeom prst="rect">
            <a:avLst/>
          </a:prstGeom>
          <a:solidFill>
            <a:srgbClr val="00B050">
              <a:alpha val="20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Selected Scenarios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46DACF-8F19-4F1B-A129-2B6D4AF7D06D}"/>
              </a:ext>
            </a:extLst>
          </p:cNvPr>
          <p:cNvSpPr txBox="1"/>
          <p:nvPr/>
        </p:nvSpPr>
        <p:spPr>
          <a:xfrm>
            <a:off x="3664618" y="1690688"/>
            <a:ext cx="782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1570-1600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E30EB9-2C46-42A0-8AFC-7E664231A7AD}"/>
              </a:ext>
            </a:extLst>
          </p:cNvPr>
          <p:cNvSpPr txBox="1"/>
          <p:nvPr/>
        </p:nvSpPr>
        <p:spPr>
          <a:xfrm>
            <a:off x="2865778" y="1699931"/>
            <a:ext cx="757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1520-1550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794943-E4D5-4B01-8696-159E8BFF6638}"/>
              </a:ext>
            </a:extLst>
          </p:cNvPr>
          <p:cNvSpPr txBox="1"/>
          <p:nvPr/>
        </p:nvSpPr>
        <p:spPr>
          <a:xfrm>
            <a:off x="9040954" y="1853703"/>
            <a:ext cx="800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1930-1960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3DCD2-FA44-42FA-BAA4-D3E3F951A4B5}"/>
              </a:ext>
            </a:extLst>
          </p:cNvPr>
          <p:cNvSpPr txBox="1"/>
          <p:nvPr/>
        </p:nvSpPr>
        <p:spPr>
          <a:xfrm>
            <a:off x="9220697" y="1690687"/>
            <a:ext cx="800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1940-1970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181FC1-6E85-4CFD-B404-B025CC40322A}"/>
              </a:ext>
            </a:extLst>
          </p:cNvPr>
          <p:cNvSpPr txBox="1"/>
          <p:nvPr/>
        </p:nvSpPr>
        <p:spPr>
          <a:xfrm>
            <a:off x="10219142" y="1692514"/>
            <a:ext cx="8242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Hot Dry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FE3FEE-42A8-4997-9D07-79D70389A071}"/>
              </a:ext>
            </a:extLst>
          </p:cNvPr>
          <p:cNvSpPr/>
          <p:nvPr/>
        </p:nvSpPr>
        <p:spPr>
          <a:xfrm>
            <a:off x="5021404" y="1308798"/>
            <a:ext cx="2579546" cy="2818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260F27-F103-4671-9B9E-353597EC444B}"/>
              </a:ext>
            </a:extLst>
          </p:cNvPr>
          <p:cNvSpPr txBox="1"/>
          <p:nvPr/>
        </p:nvSpPr>
        <p:spPr>
          <a:xfrm>
            <a:off x="4459567" y="1692514"/>
            <a:ext cx="782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1610-1640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1891D8-A07D-451C-8B00-A4CBFB5523D0}"/>
              </a:ext>
            </a:extLst>
          </p:cNvPr>
          <p:cNvSpPr txBox="1"/>
          <p:nvPr/>
        </p:nvSpPr>
        <p:spPr>
          <a:xfrm rot="16200000">
            <a:off x="-735203" y="3681964"/>
            <a:ext cx="285287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Weber River Flow at Oakley</a:t>
            </a:r>
          </a:p>
          <a:p>
            <a:pPr algn="ctr"/>
            <a:r>
              <a:rPr lang="en-US" b="1" dirty="0"/>
              <a:t>(acre-feet per year)</a:t>
            </a:r>
          </a:p>
        </p:txBody>
      </p:sp>
    </p:spTree>
    <p:extLst>
      <p:ext uri="{BB962C8B-B14F-4D97-AF65-F5344CB8AC3E}">
        <p14:creationId xmlns:p14="http://schemas.microsoft.com/office/powerpoint/2010/main" val="403486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821D-2F72-4150-82C8-24578AB8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135F9-9993-4871-A343-63A254AC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04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flying, looking, kite, drawing&#10;&#10;Description automatically generated">
            <a:extLst>
              <a:ext uri="{FF2B5EF4-FFF2-40B4-BE49-F238E27FC236}">
                <a16:creationId xmlns:a16="http://schemas.microsoft.com/office/drawing/2014/main" id="{4F63ED40-5FF5-4863-A8EA-31D763F1D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7882" y="49518"/>
            <a:ext cx="3804133" cy="1519497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C8441F6B-79A9-4E50-8E26-5E2B7D369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136" y="56221"/>
            <a:ext cx="4000928" cy="1512794"/>
          </a:xfrm>
          <a:prstGeom prst="rect">
            <a:avLst/>
          </a:prstGeom>
        </p:spPr>
      </p:pic>
      <p:pic>
        <p:nvPicPr>
          <p:cNvPr id="17" name="Picture 16" descr="A picture containing water, boat, different, group&#10;&#10;Description automatically generated">
            <a:extLst>
              <a:ext uri="{FF2B5EF4-FFF2-40B4-BE49-F238E27FC236}">
                <a16:creationId xmlns:a16="http://schemas.microsoft.com/office/drawing/2014/main" id="{F684C9BF-DBBF-46CF-8FE1-339B81F311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85" y="-131124"/>
            <a:ext cx="4015658" cy="15570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97F278-842C-46BD-BCE4-0952F95890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91" y="1386530"/>
            <a:ext cx="11630817" cy="4113036"/>
          </a:xfrm>
          <a:prstGeom prst="rect">
            <a:avLst/>
          </a:prstGeom>
        </p:spPr>
      </p:pic>
      <p:sp>
        <p:nvSpPr>
          <p:cNvPr id="49" name="Oval 48">
            <a:extLst>
              <a:ext uri="{FF2B5EF4-FFF2-40B4-BE49-F238E27FC236}">
                <a16:creationId xmlns:a16="http://schemas.microsoft.com/office/drawing/2014/main" id="{5497C052-4115-4A7E-BE12-DE890599D608}"/>
              </a:ext>
            </a:extLst>
          </p:cNvPr>
          <p:cNvSpPr/>
          <p:nvPr/>
        </p:nvSpPr>
        <p:spPr>
          <a:xfrm>
            <a:off x="259848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54AC179-919B-43BA-9E7F-4643C53B3739}"/>
              </a:ext>
            </a:extLst>
          </p:cNvPr>
          <p:cNvSpPr/>
          <p:nvPr/>
        </p:nvSpPr>
        <p:spPr>
          <a:xfrm>
            <a:off x="3444126" y="1912355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C8B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94993DA-112F-4E7A-A85C-54E4548358E3}"/>
              </a:ext>
            </a:extLst>
          </p:cNvPr>
          <p:cNvSpPr/>
          <p:nvPr/>
        </p:nvSpPr>
        <p:spPr>
          <a:xfrm>
            <a:off x="4319876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7285345-E415-43D6-AB3D-EBC25975D996}"/>
              </a:ext>
            </a:extLst>
          </p:cNvPr>
          <p:cNvSpPr/>
          <p:nvPr/>
        </p:nvSpPr>
        <p:spPr>
          <a:xfrm>
            <a:off x="10058904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6A13136-337A-459E-A9A9-EF674166C8A0}"/>
              </a:ext>
            </a:extLst>
          </p:cNvPr>
          <p:cNvSpPr/>
          <p:nvPr/>
        </p:nvSpPr>
        <p:spPr>
          <a:xfrm>
            <a:off x="10446673" y="1900962"/>
            <a:ext cx="612750" cy="2743200"/>
          </a:xfrm>
          <a:prstGeom prst="ellipse">
            <a:avLst/>
          </a:prstGeom>
          <a:noFill/>
          <a:ln w="36000">
            <a:solidFill>
              <a:srgbClr val="00BC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C8B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C08443B-80C4-42C6-A43E-14374990D7A4}"/>
              </a:ext>
            </a:extLst>
          </p:cNvPr>
          <p:cNvSpPr txBox="1"/>
          <p:nvPr/>
        </p:nvSpPr>
        <p:spPr>
          <a:xfrm>
            <a:off x="9061722" y="5374780"/>
            <a:ext cx="17629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1570-1600</a:t>
            </a:r>
          </a:p>
          <a:p>
            <a:r>
              <a:rPr lang="en-US" sz="1000" dirty="0"/>
              <a:t>Trace 6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4ADAE47-C39D-4108-9132-BF6A04694648}"/>
              </a:ext>
            </a:extLst>
          </p:cNvPr>
          <p:cNvSpPr txBox="1"/>
          <p:nvPr/>
        </p:nvSpPr>
        <p:spPr>
          <a:xfrm>
            <a:off x="5044332" y="5374780"/>
            <a:ext cx="16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1520-1550</a:t>
            </a:r>
          </a:p>
          <a:p>
            <a:r>
              <a:rPr lang="en-US" sz="1000" dirty="0"/>
              <a:t>Trace 5 –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AC68591-D05E-4ECE-99FA-0A8F9DBD6C5D}"/>
              </a:ext>
            </a:extLst>
          </p:cNvPr>
          <p:cNvSpPr txBox="1"/>
          <p:nvPr/>
        </p:nvSpPr>
        <p:spPr>
          <a:xfrm>
            <a:off x="1984573" y="5431965"/>
            <a:ext cx="1635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1610-1640</a:t>
            </a:r>
          </a:p>
          <a:p>
            <a:r>
              <a:rPr lang="en-US" sz="1000" dirty="0"/>
              <a:t>Trace 4 – Duration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21883A0-D90E-49E2-ABDE-F7ACD969CF8A}"/>
              </a:ext>
            </a:extLst>
          </p:cNvPr>
          <p:cNvSpPr txBox="1"/>
          <p:nvPr/>
        </p:nvSpPr>
        <p:spPr>
          <a:xfrm>
            <a:off x="9061722" y="49518"/>
            <a:ext cx="22359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1930-1960</a:t>
            </a:r>
          </a:p>
          <a:p>
            <a:r>
              <a:rPr lang="en-US" sz="1000" dirty="0"/>
              <a:t>Trace 3 – Duration &amp; Intensity Drought</a:t>
            </a:r>
          </a:p>
          <a:p>
            <a:r>
              <a:rPr lang="en-US" sz="1000" dirty="0"/>
              <a:t>Flow Scenario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4000AA4-3F15-4073-8D57-B177DAB41C89}"/>
              </a:ext>
            </a:extLst>
          </p:cNvPr>
          <p:cNvSpPr txBox="1"/>
          <p:nvPr/>
        </p:nvSpPr>
        <p:spPr>
          <a:xfrm>
            <a:off x="5468949" y="-9137"/>
            <a:ext cx="12106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1940-1970</a:t>
            </a:r>
          </a:p>
          <a:p>
            <a:r>
              <a:rPr lang="en-US" sz="1000" dirty="0"/>
              <a:t>Trace 2 – Base Case</a:t>
            </a:r>
          </a:p>
          <a:p>
            <a:r>
              <a:rPr lang="en-US" sz="1000" dirty="0"/>
              <a:t>Flow Scenario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14:cNvPr>
              <p14:cNvContentPartPr/>
              <p14:nvPr/>
            </p14:nvContentPartPr>
            <p14:xfrm>
              <a:off x="1088469" y="1358434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DDDB336-D9E5-4918-AFA2-05BD992563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25469" y="1295434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14:cNvPr>
              <p14:cNvContentPartPr/>
              <p14:nvPr/>
            </p14:nvContentPartPr>
            <p14:xfrm>
              <a:off x="1515429" y="1436509"/>
              <a:ext cx="1123560" cy="105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99AE2391-BD29-45E1-939C-B02E114F00F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52429" y="1373509"/>
                <a:ext cx="12492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14:cNvPr>
              <p14:cNvContentPartPr/>
              <p14:nvPr/>
            </p14:nvContentPartPr>
            <p14:xfrm>
              <a:off x="2499309" y="1306234"/>
              <a:ext cx="122400" cy="374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311CA72A-8018-4216-B6A3-5B08F0CDEAC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36309" y="1243234"/>
                <a:ext cx="2480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14:cNvPr>
              <p14:cNvContentPartPr/>
              <p14:nvPr/>
            </p14:nvContentPartPr>
            <p14:xfrm>
              <a:off x="9370269" y="1445731"/>
              <a:ext cx="1236960" cy="961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E77E80B6-EF4A-4533-B78F-07DD16E4227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07269" y="1382731"/>
                <a:ext cx="13626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14:cNvPr>
              <p14:cNvContentPartPr/>
              <p14:nvPr/>
            </p14:nvContentPartPr>
            <p14:xfrm>
              <a:off x="5468949" y="1434030"/>
              <a:ext cx="1493133" cy="243344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592AB800-4D9A-413A-AA0B-2C237E4CB98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05910" y="1371680"/>
                <a:ext cx="1618852" cy="3676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14:cNvPr>
              <p14:cNvContentPartPr/>
              <p14:nvPr/>
            </p14:nvContentPartPr>
            <p14:xfrm>
              <a:off x="5111829" y="5286034"/>
              <a:ext cx="714600" cy="108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EE92059F-DE7C-4EE7-B286-6C2429A972D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048829" y="5223034"/>
                <a:ext cx="84024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14:cNvPr>
              <p14:cNvContentPartPr/>
              <p14:nvPr/>
            </p14:nvContentPartPr>
            <p14:xfrm>
              <a:off x="5726599" y="5278154"/>
              <a:ext cx="1210680" cy="2631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DD3DD581-D2D3-4B12-AFF0-57A014A4BC1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63599" y="5215154"/>
                <a:ext cx="1336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14:cNvPr>
              <p14:cNvContentPartPr/>
              <p14:nvPr/>
            </p14:nvContentPartPr>
            <p14:xfrm>
              <a:off x="6548949" y="5293234"/>
              <a:ext cx="322560" cy="453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E189483-5972-4B76-87C1-CEE3C53D190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485949" y="5230234"/>
                <a:ext cx="448200" cy="1710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Rectangle 110">
            <a:extLst>
              <a:ext uri="{FF2B5EF4-FFF2-40B4-BE49-F238E27FC236}">
                <a16:creationId xmlns:a16="http://schemas.microsoft.com/office/drawing/2014/main" id="{2173EF36-8994-4C41-A693-766CDAF15CA7}"/>
              </a:ext>
            </a:extLst>
          </p:cNvPr>
          <p:cNvSpPr/>
          <p:nvPr/>
        </p:nvSpPr>
        <p:spPr>
          <a:xfrm>
            <a:off x="2524964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(1520-1550)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F3CA1E23-A2EC-48E7-9D33-6B3A9A4FDD47}"/>
              </a:ext>
            </a:extLst>
          </p:cNvPr>
          <p:cNvSpPr/>
          <p:nvPr/>
        </p:nvSpPr>
        <p:spPr>
          <a:xfrm>
            <a:off x="3370606" y="4632053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(1570-1600)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F574F19-3CF7-4BE3-BD76-5D0F4A4566C1}"/>
              </a:ext>
            </a:extLst>
          </p:cNvPr>
          <p:cNvSpPr/>
          <p:nvPr/>
        </p:nvSpPr>
        <p:spPr>
          <a:xfrm>
            <a:off x="4283116" y="4639486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(1610-1640)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3707436-B19D-4CE5-82DC-5FB400D1E4C0}"/>
              </a:ext>
            </a:extLst>
          </p:cNvPr>
          <p:cNvSpPr/>
          <p:nvPr/>
        </p:nvSpPr>
        <p:spPr>
          <a:xfrm>
            <a:off x="9958390" y="4637975"/>
            <a:ext cx="813778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(1930-1960)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42770D-F1D5-4A1F-A2E0-88CFA399D01A}"/>
              </a:ext>
            </a:extLst>
          </p:cNvPr>
          <p:cNvSpPr/>
          <p:nvPr/>
        </p:nvSpPr>
        <p:spPr>
          <a:xfrm>
            <a:off x="10470627" y="4637400"/>
            <a:ext cx="6862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(1940-1970)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2D327-F996-4C45-BA0B-014AECE74CA8}"/>
              </a:ext>
            </a:extLst>
          </p:cNvPr>
          <p:cNvSpPr txBox="1"/>
          <p:nvPr/>
        </p:nvSpPr>
        <p:spPr>
          <a:xfrm>
            <a:off x="2290313" y="20916"/>
            <a:ext cx="146018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Weber Basin Drought Study Trace 1 – Hot Dry Flow Scenario</a:t>
            </a:r>
          </a:p>
        </p:txBody>
      </p: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7B4D76C3-824C-4371-BE37-074CC3CA1143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0" y="5315915"/>
            <a:ext cx="3942253" cy="1744390"/>
          </a:xfrm>
          <a:prstGeom prst="rect">
            <a:avLst/>
          </a:prstGeom>
        </p:spPr>
      </p:pic>
      <p:pic>
        <p:nvPicPr>
          <p:cNvPr id="13" name="Picture 12" descr="A close up of a logo&#10;&#10;Description automatically generated">
            <a:extLst>
              <a:ext uri="{FF2B5EF4-FFF2-40B4-BE49-F238E27FC236}">
                <a16:creationId xmlns:a16="http://schemas.microsoft.com/office/drawing/2014/main" id="{828FD639-C3D2-48FB-A87F-CB7953496CFD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228" y="5352101"/>
            <a:ext cx="3953950" cy="1744390"/>
          </a:xfrm>
          <a:prstGeom prst="rect">
            <a:avLst/>
          </a:prstGeom>
        </p:spPr>
      </p:pic>
      <p:pic>
        <p:nvPicPr>
          <p:cNvPr id="51" name="Picture 50" descr="A picture containing shirt&#10;&#10;Description automatically generated">
            <a:extLst>
              <a:ext uri="{FF2B5EF4-FFF2-40B4-BE49-F238E27FC236}">
                <a16:creationId xmlns:a16="http://schemas.microsoft.com/office/drawing/2014/main" id="{32BCF8B4-4566-476E-80B2-A094B138061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280" y="5503686"/>
            <a:ext cx="3926308" cy="157718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14:cNvPr>
              <p14:cNvContentPartPr/>
              <p14:nvPr/>
            </p14:nvContentPartPr>
            <p14:xfrm>
              <a:off x="8872146" y="1452374"/>
              <a:ext cx="1493133" cy="243344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609776-B9C0-4950-A03A-E7C9B106AA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09107" y="1390024"/>
                <a:ext cx="1618852" cy="36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0630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2825</TotalTime>
  <Words>104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Weber River at Oakley Flow Scenarios   30 Year Increments 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Weber River at Oakley Flow Scenarios   (30 year increments)</dc:title>
  <dc:creator>Jacob Everitt</dc:creator>
  <cp:lastModifiedBy>david</cp:lastModifiedBy>
  <cp:revision>44</cp:revision>
  <cp:lastPrinted>2020-02-24T05:05:58Z</cp:lastPrinted>
  <dcterms:created xsi:type="dcterms:W3CDTF">2019-07-11T00:26:33Z</dcterms:created>
  <dcterms:modified xsi:type="dcterms:W3CDTF">2020-02-25T06:13:56Z</dcterms:modified>
</cp:coreProperties>
</file>