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3970000" cy="10795000"/>
  <p:notesSz cx="9931400" cy="143637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17">
          <p15:clr>
            <a:srgbClr val="A4A3A4"/>
          </p15:clr>
        </p15:guide>
        <p15:guide id="3" pos="1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ob Ferlin" initials="J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92E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1" autoAdjust="0"/>
    <p:restoredTop sz="87542" autoAdjust="0"/>
  </p:normalViewPr>
  <p:slideViewPr>
    <p:cSldViewPr snapToGrid="0" showGuides="1">
      <p:cViewPr>
        <p:scale>
          <a:sx n="100" d="100"/>
          <a:sy n="100" d="100"/>
        </p:scale>
        <p:origin x="58" y="-1930"/>
      </p:cViewPr>
      <p:guideLst>
        <p:guide orient="horz" pos="3400"/>
        <p:guide pos="4417"/>
        <p:guide pos="1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6100" y="0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50D7F-5172-434D-9E20-E71FDF806C79}" type="datetimeFigureOut">
              <a:rPr lang="en-GB" smtClean="0"/>
              <a:t>12/08/2019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6100" y="13642975"/>
            <a:ext cx="4303713" cy="717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C8AFF-8A61-4F36-B0E3-ECA9A625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076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481138" y="1076325"/>
            <a:ext cx="6969125" cy="5386388"/>
          </a:xfrm>
          <a:prstGeom prst="rect">
            <a:avLst/>
          </a:prstGeom>
        </p:spPr>
        <p:txBody>
          <a:bodyPr lIns="132804" tIns="66401" rIns="132804" bIns="66401"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1324188" y="6822759"/>
            <a:ext cx="7283026" cy="6463665"/>
          </a:xfrm>
          <a:prstGeom prst="rect">
            <a:avLst/>
          </a:prstGeom>
        </p:spPr>
        <p:txBody>
          <a:bodyPr lIns="132804" tIns="66401" rIns="132804" bIns="66401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8449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566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3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2.2/intro/tutorial03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djangoproject.com/en/2.2/intro/tutorial06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Rectangle 791"/>
          <p:cNvSpPr/>
          <p:nvPr/>
        </p:nvSpPr>
        <p:spPr>
          <a:xfrm>
            <a:off x="288925" y="414064"/>
            <a:ext cx="11033023" cy="319177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itchFamily="34" charset="0"/>
                <a:ea typeface="Verdana" pitchFamily="34" charset="0"/>
                <a:cs typeface="Segoe UI" pitchFamily="34" charset="0"/>
                <a:sym typeface="Source Sans Pro"/>
              </a:rPr>
              <a:t>Django</a:t>
            </a:r>
          </a:p>
        </p:txBody>
      </p:sp>
      <p:sp>
        <p:nvSpPr>
          <p:cNvPr id="793" name="Rectangle 792"/>
          <p:cNvSpPr/>
          <p:nvPr/>
        </p:nvSpPr>
        <p:spPr>
          <a:xfrm>
            <a:off x="272456" y="781918"/>
            <a:ext cx="5532980" cy="234082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rgbClr val="000000"/>
                </a:solidFill>
                <a:latin typeface="Segoe UI" pitchFamily="34" charset="0"/>
                <a:ea typeface="Verdana" pitchFamily="34" charset="0"/>
                <a:cs typeface="Segoe UI" pitchFamily="34" charset="0"/>
              </a:rPr>
              <a:t>Placeholder</a:t>
            </a:r>
            <a:endParaRPr lang="en-GB" sz="1000" b="0" i="1" u="sng" dirty="0">
              <a:solidFill>
                <a:srgbClr val="000000"/>
              </a:solidFill>
              <a:latin typeface="Segoe UI" pitchFamily="34" charset="0"/>
              <a:ea typeface="Verdana" pitchFamily="34" charset="0"/>
              <a:cs typeface="Segoe U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0492" y="767751"/>
            <a:ext cx="13456701" cy="0"/>
          </a:xfrm>
          <a:prstGeom prst="line">
            <a:avLst/>
          </a:prstGeom>
          <a:noFill/>
          <a:ln w="12700" cap="flat">
            <a:solidFill>
              <a:srgbClr val="24292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71383"/>
              </p:ext>
            </p:extLst>
          </p:nvPr>
        </p:nvGraphicFramePr>
        <p:xfrm>
          <a:off x="288925" y="1227219"/>
          <a:ext cx="345249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Set up Environment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mkdir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cd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python -m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venv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env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cmd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&gt; code . (Start Visual Studio Code)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Ctrl+Shift+P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Select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Intrepreter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Ctrl+Shift+P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Create New Integrated Terminal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1433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-m pip install </a:t>
                      </a:r>
                      <a:r>
                        <a:rPr lang="en-GB" sz="1000" b="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endParaRPr lang="en-GB" sz="1000" b="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47D2B4B-E15B-477F-9307-C9E660B7A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58415"/>
              </p:ext>
            </p:extLst>
          </p:nvPr>
        </p:nvGraphicFramePr>
        <p:xfrm>
          <a:off x="288925" y="3588845"/>
          <a:ext cx="345249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Project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-admin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startproject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.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startapp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runserver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F05680-7465-4EFB-A3DB-2A6C8878B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72593"/>
              </p:ext>
            </p:extLst>
          </p:nvPr>
        </p:nvGraphicFramePr>
        <p:xfrm>
          <a:off x="288925" y="5481515"/>
          <a:ext cx="3140075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App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startapp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https://code.visualstudio.com/docs/python/tutorial-django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8BF0F99-78F8-47B4-AC80-74FF15EF4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32955"/>
              </p:ext>
            </p:extLst>
          </p:nvPr>
        </p:nvGraphicFramePr>
        <p:xfrm>
          <a:off x="3868767" y="1227219"/>
          <a:ext cx="3140075" cy="289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Project Structure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.git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env (environment in which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is installed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(app)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  <a:hlinkClick r:id="rId3"/>
                        </a:rPr>
                        <a:t>templates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- index.html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  <a:hlinkClick r:id="rId4"/>
                        </a:rPr>
                        <a:t>static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- - style.css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</a:t>
                      </a:r>
                      <a:r>
                        <a:rPr lang="en-GB" sz="1000" i="1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__init.py__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settings.py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urls.py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- wsgi.py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- manage.py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9F3275-8557-4434-B412-05A28707D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848574"/>
              </p:ext>
            </p:extLst>
          </p:nvPr>
        </p:nvGraphicFramePr>
        <p:xfrm>
          <a:off x="4026247" y="4328168"/>
          <a:ext cx="3962053" cy="123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1A. Set up app view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tango_with_django/rango/views.py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django.http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def index(request):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return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("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says hey there world!")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E538F1-21BC-41DA-B1F9-6CE05145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06862"/>
              </p:ext>
            </p:extLst>
          </p:nvPr>
        </p:nvGraphicFramePr>
        <p:xfrm>
          <a:off x="4026245" y="5722784"/>
          <a:ext cx="3962053" cy="169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2. Connect app view to </a:t>
                      </a:r>
                      <a:r>
                        <a:rPr lang="en-GB" sz="1000" b="1" baseline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url</a:t>
                      </a:r>
                      <a:endParaRPr lang="en-GB" sz="1000" b="1" baseline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tango_with_django/tango_with_django/urls.py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django.contrib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admin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include, path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urlpatterns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= [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path('admin/',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admin.site.urls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path('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/', include('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rango.urls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')),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]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61DBC30-D9A1-4DB8-B239-334C2569F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21692"/>
              </p:ext>
            </p:extLst>
          </p:nvPr>
        </p:nvGraphicFramePr>
        <p:xfrm>
          <a:off x="4026244" y="9989736"/>
          <a:ext cx="8993069" cy="39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3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Run server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Visit http://127.0.0.1:8000/rango/</a:t>
                      </a:r>
                      <a:endParaRPr lang="en-GB" sz="1000" i="1" u="none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A98EF0-E742-4CF5-9ECA-543E2A443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77233"/>
              </p:ext>
            </p:extLst>
          </p:nvPr>
        </p:nvGraphicFramePr>
        <p:xfrm>
          <a:off x="8133427" y="4328168"/>
          <a:ext cx="4885887" cy="154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1B. Set up app view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tango_with_django/rango/views.py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django.http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HttpResponse</a:t>
                      </a: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django.shortcuts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render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def index(request):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context_dict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= {'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boldmessage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': "I am bold"}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return render(request, 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/index.html',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context_dict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9F5E75-905B-4CEF-BFA5-A760E3085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6417"/>
              </p:ext>
            </p:extLst>
          </p:nvPr>
        </p:nvGraphicFramePr>
        <p:xfrm>
          <a:off x="8133427" y="6017425"/>
          <a:ext cx="4885887" cy="230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3. Create html template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</a:t>
                      </a: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/templates/</a:t>
                      </a:r>
                      <a:r>
                        <a:rPr lang="en-GB" sz="1000" i="1" u="none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/index.html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&lt;!DOCTYPE html&gt;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{% load static %}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&lt;html&gt;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&lt;head&gt;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&lt;link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rel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="stylesheet" 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  type="text/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css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"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href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="{% static '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rango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/style.css' %}"&gt;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&lt;/head&gt;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&lt;body&gt;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&lt;p&gt;Hello {{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boldmessage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}}&lt;/p&gt;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&lt;/body&gt;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&lt;/html&gt;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1F39DB2-410F-411B-8B8D-B69DEDC94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9834"/>
              </p:ext>
            </p:extLst>
          </p:nvPr>
        </p:nvGraphicFramePr>
        <p:xfrm>
          <a:off x="8133426" y="8468682"/>
          <a:ext cx="4885887" cy="13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4. Create html template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tango_with_django/tango_with_django/settings.py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526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TEMPLATES = [{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...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‘DIRS’: [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os.path.join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(BASE_DIR, 'templates’)],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...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}]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39128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Rectangle 791"/>
          <p:cNvSpPr/>
          <p:nvPr/>
        </p:nvSpPr>
        <p:spPr>
          <a:xfrm>
            <a:off x="288925" y="414064"/>
            <a:ext cx="11033023" cy="319177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egoe UI" pitchFamily="34" charset="0"/>
                <a:ea typeface="Verdana" pitchFamily="34" charset="0"/>
                <a:cs typeface="Segoe UI" pitchFamily="34" charset="0"/>
                <a:sym typeface="Source Sans Pro"/>
              </a:rPr>
              <a:t>Django</a:t>
            </a:r>
          </a:p>
        </p:txBody>
      </p:sp>
      <p:sp>
        <p:nvSpPr>
          <p:cNvPr id="793" name="Rectangle 792"/>
          <p:cNvSpPr/>
          <p:nvPr/>
        </p:nvSpPr>
        <p:spPr>
          <a:xfrm>
            <a:off x="272456" y="781918"/>
            <a:ext cx="5532980" cy="234082"/>
          </a:xfrm>
          <a:prstGeom prst="rect">
            <a:avLst/>
          </a:prstGeom>
          <a:noFill/>
          <a:ln w="0">
            <a:noFill/>
          </a:ln>
          <a:effectLst>
            <a:outerShdw dir="5400000" sx="1000" sy="1000" algn="ctr" rotWithShape="0">
              <a:schemeClr val="bg1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6000" tIns="36000" rIns="36000" bIns="36000" numCol="1" spcCol="38100" rtlCol="0" anchor="t" anchorCtr="0">
            <a:noAutofit/>
          </a:bodyPr>
          <a:lstStyle/>
          <a:p>
            <a:pPr marL="0" marR="0" indent="0" algn="l" defTabSz="584200" rtl="0" fontAlgn="auto" latinLnBrk="0" hangingPunct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b="0" dirty="0">
                <a:solidFill>
                  <a:srgbClr val="000000"/>
                </a:solidFill>
                <a:latin typeface="Segoe UI" pitchFamily="34" charset="0"/>
                <a:ea typeface="Verdana" pitchFamily="34" charset="0"/>
                <a:cs typeface="Segoe UI" pitchFamily="34" charset="0"/>
              </a:rPr>
              <a:t>Placeholder</a:t>
            </a:r>
            <a:endParaRPr lang="en-GB" sz="1000" b="0" i="1" u="sng" dirty="0">
              <a:solidFill>
                <a:srgbClr val="000000"/>
              </a:solidFill>
              <a:latin typeface="Segoe UI" pitchFamily="34" charset="0"/>
              <a:ea typeface="Verdana" pitchFamily="34" charset="0"/>
              <a:cs typeface="Segoe U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0492" y="767751"/>
            <a:ext cx="13456701" cy="0"/>
          </a:xfrm>
          <a:prstGeom prst="line">
            <a:avLst/>
          </a:prstGeom>
          <a:noFill/>
          <a:ln w="12700" cap="flat">
            <a:solidFill>
              <a:srgbClr val="24292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8A98EF0-E742-4CF5-9ECA-543E2A443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60388"/>
              </p:ext>
            </p:extLst>
          </p:nvPr>
        </p:nvGraphicFramePr>
        <p:xfrm>
          <a:off x="1117486" y="2267106"/>
          <a:ext cx="4885887" cy="306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Create Models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none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tango_with_django/rango/models.py</a:t>
                      </a: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44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from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django.db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import models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class Category(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models.Model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name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models.CharField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max_length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=128, unique=True)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def __str__(self):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return self.name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class Page(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models.Model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category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models.ForeignKey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(Category,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on_delete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models.CASCADE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title   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models.CharField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max_length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=128)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url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models.URLField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views    =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models.IntegerField</a:t>
                      </a: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(default=0)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def __str__(self):</a:t>
                      </a:r>
                    </a:p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baseline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        return </a:t>
                      </a:r>
                      <a:r>
                        <a:rPr lang="en-US" sz="1000" i="0" baseline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Segoe UI" pitchFamily="34" charset="0"/>
                        </a:rPr>
                        <a:t>self.title</a:t>
                      </a:r>
                      <a:endParaRPr lang="en-GB" sz="1000" i="0" baseline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Segoe UI" pitchFamily="34" charset="0"/>
                      </a:endParaRPr>
                    </a:p>
                  </a:txBody>
                  <a:tcPr marL="46800" marR="46800" marT="21600" marB="216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57449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15CF411-D8D6-4332-965B-87FE20AC8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04794"/>
              </p:ext>
            </p:extLst>
          </p:nvPr>
        </p:nvGraphicFramePr>
        <p:xfrm>
          <a:off x="1117486" y="5459495"/>
          <a:ext cx="345249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2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/>
                      <a:r>
                        <a:rPr lang="en-GB" sz="1000" b="1" baseline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Migrate to DB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To tell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django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you’ve made changes. Run</a:t>
                      </a:r>
                      <a:endParaRPr lang="en-GB" sz="1000" i="1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6266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makemigrations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rango</a:t>
                      </a: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6476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and then to actually perform changes on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db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, run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42292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migrate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90116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i="0" dirty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1957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To play around with </a:t>
                      </a:r>
                      <a:r>
                        <a:rPr lang="en-GB" sz="1000" i="0" dirty="0" err="1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db</a:t>
                      </a: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, use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1433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code &gt; python manage.py shell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0" dirty="0">
                          <a:solidFill>
                            <a:srgbClr val="000000"/>
                          </a:solidFill>
                          <a:latin typeface="Segoe UI" pitchFamily="34" charset="0"/>
                          <a:cs typeface="Segoe UI" pitchFamily="34" charset="0"/>
                        </a:rPr>
                        <a:t>https://docs.djangoproject.com/en/2.2/intro/tutorial02/</a:t>
                      </a:r>
                    </a:p>
                  </a:txBody>
                  <a:tcPr marL="46800" marR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93169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5663</TotalTime>
  <Words>730</Words>
  <Application>Microsoft Office PowerPoint</Application>
  <PresentationFormat>Custom</PresentationFormat>
  <Paragraphs>109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Consolas</vt:lpstr>
      <vt:lpstr>Helvetica Light</vt:lpstr>
      <vt:lpstr>Segoe UI</vt:lpstr>
      <vt:lpstr>Source Sans Pro</vt:lpstr>
      <vt:lpstr>Source Sans Pro Light</vt:lpstr>
      <vt:lpstr>Source Sans Pro Semibold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functions with purrr : : CHEAT SHEET</dc:title>
  <dc:creator>Jacob Ferlin</dc:creator>
  <cp:lastModifiedBy>Jacob</cp:lastModifiedBy>
  <cp:revision>217</cp:revision>
  <cp:lastPrinted>2019-05-28T07:39:33Z</cp:lastPrinted>
  <dcterms:modified xsi:type="dcterms:W3CDTF">2019-08-12T14:27:40Z</dcterms:modified>
</cp:coreProperties>
</file>