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66" d="100"/>
          <a:sy n="66" d="100"/>
        </p:scale>
        <p:origin x="-24" y="-1075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2955"/>
              </p:ext>
            </p:extLst>
          </p:nvPr>
        </p:nvGraphicFramePr>
        <p:xfrm>
          <a:off x="3868767" y="1227219"/>
          <a:ext cx="3140075" cy="28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574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6862"/>
              </p:ext>
            </p:extLst>
          </p:nvPr>
        </p:nvGraphicFramePr>
        <p:xfrm>
          <a:off x="4026245" y="5722784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21692"/>
              </p:ext>
            </p:extLst>
          </p:nvPr>
        </p:nvGraphicFramePr>
        <p:xfrm>
          <a:off x="4026244" y="9989736"/>
          <a:ext cx="8993069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0388"/>
              </p:ext>
            </p:extLst>
          </p:nvPr>
        </p:nvGraphicFramePr>
        <p:xfrm>
          <a:off x="1117486" y="2267106"/>
          <a:ext cx="4885887" cy="30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Models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tango_with_django/rango/models.py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django.db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models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Category(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name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=128, unique=True)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self.name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Page(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category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models.ForeignKey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on_delete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models.CASCADE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title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models.URLField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views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models.IntegerField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(default=0)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self.title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15CF411-D8D6-4332-965B-87FE20AC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78196"/>
              </p:ext>
            </p:extLst>
          </p:nvPr>
        </p:nvGraphicFramePr>
        <p:xfrm>
          <a:off x="1117486" y="5459495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Migrate to DB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tell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you’ve made changes. Run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makemigrations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and then to actually perform changes on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run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migrate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play around with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use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shell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BF99D-D38F-46A3-82F4-9E9C666B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2040"/>
              </p:ext>
            </p:extLst>
          </p:nvPr>
        </p:nvGraphicFramePr>
        <p:xfrm>
          <a:off x="1117485" y="7778044"/>
          <a:ext cx="3452495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Models to Admin Site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tango_with_django/rango/admin.py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.models import Category, Page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(Page)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16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791</Words>
  <Application>Microsoft Office PowerPoint</Application>
  <PresentationFormat>Custom</PresentationFormat>
  <Paragraphs>117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219</cp:revision>
  <cp:lastPrinted>2019-05-28T07:39:33Z</cp:lastPrinted>
  <dcterms:modified xsi:type="dcterms:W3CDTF">2019-08-12T14:54:00Z</dcterms:modified>
</cp:coreProperties>
</file>