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100" d="100"/>
          <a:sy n="100" d="100"/>
        </p:scale>
        <p:origin x="58" y="-307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6979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my_project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my_project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my_project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hello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hello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45389"/>
              </p:ext>
            </p:extLst>
          </p:nvPr>
        </p:nvGraphicFramePr>
        <p:xfrm>
          <a:off x="3868767" y="1227219"/>
          <a:ext cx="3140075" cy="202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my_project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hello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my_project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59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197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196</cp:revision>
  <cp:lastPrinted>2019-05-28T07:39:33Z</cp:lastPrinted>
  <dcterms:modified xsi:type="dcterms:W3CDTF">2019-08-10T19:33:17Z</dcterms:modified>
</cp:coreProperties>
</file>