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70" d="100"/>
          <a:sy n="70" d="100"/>
        </p:scale>
        <p:origin x="-446" y="-1709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09338"/>
              </p:ext>
            </p:extLst>
          </p:nvPr>
        </p:nvGraphicFramePr>
        <p:xfrm>
          <a:off x="3868767" y="1227219"/>
          <a:ext cx="3140075" cy="24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templates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59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574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6862"/>
              </p:ext>
            </p:extLst>
          </p:nvPr>
        </p:nvGraphicFramePr>
        <p:xfrm>
          <a:off x="4026245" y="5722784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51542"/>
              </p:ext>
            </p:extLst>
          </p:nvPr>
        </p:nvGraphicFramePr>
        <p:xfrm>
          <a:off x="4026245" y="9395939"/>
          <a:ext cx="8993069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40688"/>
              </p:ext>
            </p:extLst>
          </p:nvPr>
        </p:nvGraphicFramePr>
        <p:xfrm>
          <a:off x="8133427" y="6017425"/>
          <a:ext cx="4885887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&lt;head&gt;...&lt;/head&gt;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06888"/>
              </p:ext>
            </p:extLst>
          </p:nvPr>
        </p:nvGraphicFramePr>
        <p:xfrm>
          <a:off x="8133427" y="78590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505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206</cp:revision>
  <cp:lastPrinted>2019-05-28T07:39:33Z</cp:lastPrinted>
  <dcterms:modified xsi:type="dcterms:W3CDTF">2019-08-10T21:29:20Z</dcterms:modified>
</cp:coreProperties>
</file>