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3970000" cy="10795000"/>
  <p:notesSz cx="9931400" cy="143637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17">
          <p15:clr>
            <a:srgbClr val="A4A3A4"/>
          </p15:clr>
        </p15:guide>
        <p15:guide id="3" pos="1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ob Ferlin" initials="J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92E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1" autoAdjust="0"/>
    <p:restoredTop sz="87542" autoAdjust="0"/>
  </p:normalViewPr>
  <p:slideViewPr>
    <p:cSldViewPr snapToGrid="0" showGuides="1">
      <p:cViewPr>
        <p:scale>
          <a:sx n="80" d="100"/>
          <a:sy n="80" d="100"/>
        </p:scale>
        <p:origin x="48" y="48"/>
      </p:cViewPr>
      <p:guideLst>
        <p:guide orient="horz" pos="3400"/>
        <p:guide pos="4417"/>
        <p:guide pos="1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610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50D7F-5172-434D-9E20-E71FDF806C79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610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C8AFF-8A61-4F36-B0E3-ECA9A625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076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481138" y="1076325"/>
            <a:ext cx="6969125" cy="5386388"/>
          </a:xfrm>
          <a:prstGeom prst="rect">
            <a:avLst/>
          </a:prstGeom>
        </p:spPr>
        <p:txBody>
          <a:bodyPr lIns="132804" tIns="66401" rIns="132804" bIns="66401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1324188" y="6822759"/>
            <a:ext cx="7283026" cy="6463665"/>
          </a:xfrm>
          <a:prstGeom prst="rect">
            <a:avLst/>
          </a:prstGeom>
        </p:spPr>
        <p:txBody>
          <a:bodyPr lIns="132804" tIns="66401" rIns="132804" bIns="66401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8449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56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Rectangle 791"/>
          <p:cNvSpPr/>
          <p:nvPr/>
        </p:nvSpPr>
        <p:spPr>
          <a:xfrm>
            <a:off x="288925" y="414064"/>
            <a:ext cx="11033023" cy="319177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itchFamily="34" charset="0"/>
                <a:ea typeface="Verdana" pitchFamily="34" charset="0"/>
                <a:cs typeface="Segoe UI" pitchFamily="34" charset="0"/>
                <a:sym typeface="Source Sans Pro"/>
              </a:rPr>
              <a:t>Django</a:t>
            </a:r>
          </a:p>
        </p:txBody>
      </p:sp>
      <p:sp>
        <p:nvSpPr>
          <p:cNvPr id="793" name="Rectangle 792"/>
          <p:cNvSpPr/>
          <p:nvPr/>
        </p:nvSpPr>
        <p:spPr>
          <a:xfrm>
            <a:off x="272456" y="781918"/>
            <a:ext cx="5532980" cy="234082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rgbClr val="000000"/>
                </a:solidFill>
                <a:latin typeface="Segoe UI" pitchFamily="34" charset="0"/>
                <a:ea typeface="Verdana" pitchFamily="34" charset="0"/>
                <a:cs typeface="Segoe UI" pitchFamily="34" charset="0"/>
              </a:rPr>
              <a:t>Placeholder</a:t>
            </a:r>
            <a:endParaRPr lang="en-GB" sz="1000" b="0" i="1" u="sng" dirty="0">
              <a:solidFill>
                <a:srgbClr val="000000"/>
              </a:solidFill>
              <a:latin typeface="Segoe UI" pitchFamily="34" charset="0"/>
              <a:ea typeface="Verdana" pitchFamily="34" charset="0"/>
              <a:cs typeface="Segoe U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0492" y="767751"/>
            <a:ext cx="13456701" cy="0"/>
          </a:xfrm>
          <a:prstGeom prst="line">
            <a:avLst/>
          </a:prstGeom>
          <a:noFill/>
          <a:ln w="12700" cap="flat">
            <a:solidFill>
              <a:srgbClr val="24292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71383"/>
              </p:ext>
            </p:extLst>
          </p:nvPr>
        </p:nvGraphicFramePr>
        <p:xfrm>
          <a:off x="288925" y="1227219"/>
          <a:ext cx="345249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Set up Environment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mkdir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cd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python -m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venv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env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code . (Start Visual Studio Code)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Ctrl+Shift+P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Select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Intrepreter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Ctrl+Shift+P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Create New Integrated Terminal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1433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-m pip install </a:t>
                      </a:r>
                      <a:r>
                        <a:rPr lang="en-GB" sz="1000" b="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endParaRPr lang="en-GB" sz="1000" b="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47D2B4B-E15B-477F-9307-C9E660B7A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58415"/>
              </p:ext>
            </p:extLst>
          </p:nvPr>
        </p:nvGraphicFramePr>
        <p:xfrm>
          <a:off x="288925" y="3588845"/>
          <a:ext cx="345249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Project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-admin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startproject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.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startapp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runserver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F05680-7465-4EFB-A3DB-2A6C8878B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72593"/>
              </p:ext>
            </p:extLst>
          </p:nvPr>
        </p:nvGraphicFramePr>
        <p:xfrm>
          <a:off x="288925" y="5481515"/>
          <a:ext cx="314007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App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startapp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8BF0F99-78F8-47B4-AC80-74FF15EF4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82449"/>
              </p:ext>
            </p:extLst>
          </p:nvPr>
        </p:nvGraphicFramePr>
        <p:xfrm>
          <a:off x="3868767" y="1227219"/>
          <a:ext cx="3140075" cy="252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Project Structure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.git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env (environment in which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is installed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(app)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templates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index.html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3787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__init.py__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settings.py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urls.py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wsgi.py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7593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manage.py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9F3275-8557-4434-B412-05A28707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48574"/>
              </p:ext>
            </p:extLst>
          </p:nvPr>
        </p:nvGraphicFramePr>
        <p:xfrm>
          <a:off x="4026247" y="4328168"/>
          <a:ext cx="3962053" cy="123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1A. Set up app view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tango_with_django/rango/views.py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django.http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def index(request):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return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("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says hey there world!")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E538F1-21BC-41DA-B1F9-6CE05145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06862"/>
              </p:ext>
            </p:extLst>
          </p:nvPr>
        </p:nvGraphicFramePr>
        <p:xfrm>
          <a:off x="4026245" y="5722784"/>
          <a:ext cx="3962053" cy="169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2. Connect app view to </a:t>
                      </a:r>
                      <a:r>
                        <a:rPr lang="en-GB" sz="1000" b="1" baseline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url</a:t>
                      </a:r>
                      <a:endParaRPr lang="en-GB" sz="1000" b="1" baseline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tango_with_django/tango_with_django/urls.py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django.contrib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admin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include, path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urlpatterns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= [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path('admin/',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admin.site.urls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path('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/', include('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')),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61DBC30-D9A1-4DB8-B239-334C2569F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51542"/>
              </p:ext>
            </p:extLst>
          </p:nvPr>
        </p:nvGraphicFramePr>
        <p:xfrm>
          <a:off x="4026245" y="9395939"/>
          <a:ext cx="8993069" cy="3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3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Run server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Visit http://127.0.0.1:8000/rango/</a:t>
                      </a:r>
                      <a:endParaRPr lang="en-GB" sz="1000" i="1" u="none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A98EF0-E742-4CF5-9ECA-543E2A443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77233"/>
              </p:ext>
            </p:extLst>
          </p:nvPr>
        </p:nvGraphicFramePr>
        <p:xfrm>
          <a:off x="8133427" y="4328168"/>
          <a:ext cx="4885887" cy="154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1B. Set up app view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tango_with_django/rango/views.py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django.http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django.shortcuts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render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def index(request):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context_dict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= {'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boldmessage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': "I am bold"}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return render(request, 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/index.html',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context_dict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9F5E75-905B-4CEF-BFA5-A760E3085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02330"/>
              </p:ext>
            </p:extLst>
          </p:nvPr>
        </p:nvGraphicFramePr>
        <p:xfrm>
          <a:off x="8133427" y="6017425"/>
          <a:ext cx="4885887" cy="169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3. Create html template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/templates/</a:t>
                      </a:r>
                      <a:r>
                        <a:rPr lang="en-GB" sz="1000" i="1" u="none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/index.html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&lt;!DOCTYPE html&gt;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&lt;html&gt;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&lt;head&gt;...&lt;/head&gt;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&lt;body&gt;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&lt;p&gt;Hello {{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boldmessage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}}&lt;/p&gt;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&lt;/body&gt;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&lt;/html&gt;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1F39DB2-410F-411B-8B8D-B69DEDC94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134780"/>
              </p:ext>
            </p:extLst>
          </p:nvPr>
        </p:nvGraphicFramePr>
        <p:xfrm>
          <a:off x="8133427" y="7859082"/>
          <a:ext cx="4885887" cy="13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4. Create html template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tango_with_django/tango_with_django/settings.py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TEMPLATES = [{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...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‘DIRS’: [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os.path.join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(BASE_DIR, 'templates’)],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...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}]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39128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5581</TotalTime>
  <Words>490</Words>
  <Application>Microsoft Office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Avenir Roman</vt:lpstr>
      <vt:lpstr>Consolas</vt:lpstr>
      <vt:lpstr>Helvetica Light</vt:lpstr>
      <vt:lpstr>Segoe UI</vt:lpstr>
      <vt:lpstr>Source Sans Pro</vt:lpstr>
      <vt:lpstr>Source Sans Pro Light</vt:lpstr>
      <vt:lpstr>Source Sans Pro Semibold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functions with purrr : : CHEAT SHEET</dc:title>
  <dc:creator>Jacob Ferlin</dc:creator>
  <cp:lastModifiedBy>Jacob</cp:lastModifiedBy>
  <cp:revision>210</cp:revision>
  <cp:lastPrinted>2019-05-28T07:39:33Z</cp:lastPrinted>
  <dcterms:modified xsi:type="dcterms:W3CDTF">2019-08-10T21:48:10Z</dcterms:modified>
</cp:coreProperties>
</file>