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3970000" cy="10795000"/>
  <p:notesSz cx="9931400" cy="143637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17">
          <p15:clr>
            <a:srgbClr val="A4A3A4"/>
          </p15:clr>
        </p15:guide>
        <p15:guide id="3" pos="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Ferlin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92E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90" autoAdjust="0"/>
    <p:restoredTop sz="87542" autoAdjust="0"/>
  </p:normalViewPr>
  <p:slideViewPr>
    <p:cSldViewPr snapToGrid="0" showGuides="1">
      <p:cViewPr>
        <p:scale>
          <a:sx n="75" d="100"/>
          <a:sy n="75" d="100"/>
        </p:scale>
        <p:origin x="2669" y="514"/>
      </p:cViewPr>
      <p:guideLst>
        <p:guide orient="horz" pos="3400"/>
        <p:guide pos="4417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D7F-5172-434D-9E20-E71FDF806C79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8AFF-8A61-4F36-B0E3-ECA9A625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481138" y="1076325"/>
            <a:ext cx="6969125" cy="5386388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324188" y="6822759"/>
            <a:ext cx="7283026" cy="6463665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844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6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intro/tutorial0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djangoproject.com/en/2.2/intro/tutorial0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ref/models/fiel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1383"/>
              </p:ext>
            </p:extLst>
          </p:nvPr>
        </p:nvGraphicFramePr>
        <p:xfrm>
          <a:off x="288925" y="1227219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Set up Environment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mkdir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cd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python -m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venv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env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code . (Start Visual Studio Code)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Select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Intrepreter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Create New Integrated Terminal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-m pip install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7D2B4B-E15B-477F-9307-C9E660B7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58415"/>
              </p:ext>
            </p:extLst>
          </p:nvPr>
        </p:nvGraphicFramePr>
        <p:xfrm>
          <a:off x="288925" y="3588845"/>
          <a:ext cx="345249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Project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-admin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startproject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.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runserver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F05680-7465-4EFB-A3DB-2A6C8878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52990"/>
              </p:ext>
            </p:extLst>
          </p:nvPr>
        </p:nvGraphicFramePr>
        <p:xfrm>
          <a:off x="288925" y="5481515"/>
          <a:ext cx="314007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App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BF0F99-78F8-47B4-AC80-74FF15EF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32955"/>
              </p:ext>
            </p:extLst>
          </p:nvPr>
        </p:nvGraphicFramePr>
        <p:xfrm>
          <a:off x="3868767" y="1227219"/>
          <a:ext cx="3140075" cy="289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Project Structure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.git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env (environment in which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is installed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(app)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3"/>
                        </a:rPr>
                        <a:t>templates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index.html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4"/>
                        </a:rPr>
                        <a:t>static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style.css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__init.py__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settings.py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urls.py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wsgi.py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manage.py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F3275-8557-4434-B412-05A28707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87892"/>
              </p:ext>
            </p:extLst>
          </p:nvPr>
        </p:nvGraphicFramePr>
        <p:xfrm>
          <a:off x="4026247" y="4328168"/>
          <a:ext cx="3962053" cy="123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1A.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("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says hey there world!")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E538F1-21BC-41DA-B1F9-6CE05145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00886"/>
              </p:ext>
            </p:extLst>
          </p:nvPr>
        </p:nvGraphicFramePr>
        <p:xfrm>
          <a:off x="4026247" y="7380009"/>
          <a:ext cx="3962053" cy="169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2. Connect app view to </a:t>
                      </a:r>
                      <a:r>
                        <a:rPr lang="en-GB" sz="1000" b="1" baseline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url</a:t>
                      </a:r>
                      <a:endParaRPr lang="en-GB" sz="1000" b="1" baseline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include, path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path('admin/',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/', include('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')),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1DBC30-D9A1-4DB8-B239-334C2569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48074"/>
              </p:ext>
            </p:extLst>
          </p:nvPr>
        </p:nvGraphicFramePr>
        <p:xfrm>
          <a:off x="288925" y="9989736"/>
          <a:ext cx="3140075" cy="3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 server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Visit http://127.0.0.1:8000/rango/</a:t>
                      </a:r>
                      <a:endParaRPr lang="en-GB" sz="1000" i="1" u="none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77233"/>
              </p:ext>
            </p:extLst>
          </p:nvPr>
        </p:nvGraphicFramePr>
        <p:xfrm>
          <a:off x="8133427" y="4328168"/>
          <a:ext cx="4885887" cy="154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1B.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django.shortcuts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render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{'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': "I am bold"}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render(request,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/index.html',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9F5E75-905B-4CEF-BFA5-A760E308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6417"/>
              </p:ext>
            </p:extLst>
          </p:nvPr>
        </p:nvGraphicFramePr>
        <p:xfrm>
          <a:off x="8133427" y="6017425"/>
          <a:ext cx="4885887" cy="230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3.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/templates/</a:t>
                      </a: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/index.html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&lt;!DOCTYPE 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{% load static %}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&lt;link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="stylesheet" 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  type="text/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css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"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href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="{% static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/style.css' %}"&gt;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&lt;p&gt;Hello {{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}}&lt;/p&gt;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&lt;/html&gt;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1F39DB2-410F-411B-8B8D-B69DEDC9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9834"/>
              </p:ext>
            </p:extLst>
          </p:nvPr>
        </p:nvGraphicFramePr>
        <p:xfrm>
          <a:off x="8133426" y="8468682"/>
          <a:ext cx="4885887" cy="13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4.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tango_with_django/tango_with_django/settings.py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TEMPLATES = [{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‘DIRS’: [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os.path.join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(BASE_DIR, 'templates’)],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}]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7EF1EB-212F-4994-A2BB-CBF53B53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89221"/>
              </p:ext>
            </p:extLst>
          </p:nvPr>
        </p:nvGraphicFramePr>
        <p:xfrm>
          <a:off x="4026247" y="5626225"/>
          <a:ext cx="3962053" cy="154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1. 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re_path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ekon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views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re_path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(r'^$',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views.index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B97FA96-C8B7-4157-8B00-73B1A10EA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28262"/>
              </p:ext>
            </p:extLst>
          </p:nvPr>
        </p:nvGraphicFramePr>
        <p:xfrm>
          <a:off x="288925" y="6718865"/>
          <a:ext cx="357984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Add App to INSTALLED_APPS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tango_with_django/tango_with_django/settings.py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INSTALLED_APPS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‘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94675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https://docs.djangoproject.com/en/2.2/intro/tutorial03/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12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931491"/>
              </p:ext>
            </p:extLst>
          </p:nvPr>
        </p:nvGraphicFramePr>
        <p:xfrm>
          <a:off x="1117486" y="2267106"/>
          <a:ext cx="4885887" cy="306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Models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tango_with_django/rango/models.py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django.db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models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class Category(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models.Model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name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models.CharField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max_length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=128, unique=True)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def __str__(self):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return self.name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class Page(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models.Model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category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models.ForeignKey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(Category,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on_delete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models.CASCADE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title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models.CharField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max_length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=128)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models.URLField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views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models.IntegerField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(default=0)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def __str__(self):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self.title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15CF411-D8D6-4332-965B-87FE20AC8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41612"/>
              </p:ext>
            </p:extLst>
          </p:nvPr>
        </p:nvGraphicFramePr>
        <p:xfrm>
          <a:off x="1117486" y="5459495"/>
          <a:ext cx="3452495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Migrate to DB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To tell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you’ve made changes. Run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makemigrations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and then to actually perform changes on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db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, run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migrate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To play around with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db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, use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shell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shell &gt;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rango.models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import Page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8091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shell &gt;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Page.objects.all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()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1826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https://docs.djangoproject.com/en/2.2/intro/tutorial02/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5BF99D-D38F-46A3-82F4-9E9C666B0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03652"/>
              </p:ext>
            </p:extLst>
          </p:nvPr>
        </p:nvGraphicFramePr>
        <p:xfrm>
          <a:off x="1117485" y="8397804"/>
          <a:ext cx="3452495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Add Models to Admin Site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tango_with_django/rango/admin.py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.models import Category, Page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admin.site.register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(Category)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admin.site.register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(Page)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https://docs.djangoproject.com/en/2.2/intro/tutorial02/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DBF522-5D81-4840-8ED4-628CD3D64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00023"/>
              </p:ext>
            </p:extLst>
          </p:nvPr>
        </p:nvGraphicFramePr>
        <p:xfrm>
          <a:off x="6166738" y="2267106"/>
          <a:ext cx="4885887" cy="161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Model Fields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date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models.DateField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(default=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datetime.date.today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amount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models.DecimalField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max_digits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=9,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decimal_places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=3)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  <a:hlinkClick r:id="rId3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  <a:hlinkClick r:id="rId3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  <a:hlinkClick r:id="rId3"/>
                        </a:rPr>
                        <a:t>https://docs.djangoproject.com/en/2.2/ref/models/fields/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675E58-571D-4287-AD5B-05791E5B7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26078"/>
              </p:ext>
            </p:extLst>
          </p:nvPr>
        </p:nvGraphicFramePr>
        <p:xfrm>
          <a:off x="6166737" y="4654295"/>
          <a:ext cx="4885887" cy="115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Date to String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datetime import datetime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now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datetime.now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() # current date and time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now.strftime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("%Y-%m-%d") 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https://www.programiz.com/python-programming/datetime/strftime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169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989</Words>
  <Application>Microsoft Office PowerPoint</Application>
  <PresentationFormat>Custom</PresentationFormat>
  <Paragraphs>150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Consolas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</dc:title>
  <dc:creator>Jacob Ferlin</dc:creator>
  <cp:lastModifiedBy>Jacob</cp:lastModifiedBy>
  <cp:revision>226</cp:revision>
  <cp:lastPrinted>2019-05-28T07:39:33Z</cp:lastPrinted>
  <dcterms:modified xsi:type="dcterms:W3CDTF">2019-10-20T11:18:46Z</dcterms:modified>
</cp:coreProperties>
</file>