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90" autoAdjust="0"/>
    <p:restoredTop sz="87542" autoAdjust="0"/>
  </p:normalViewPr>
  <p:slideViewPr>
    <p:cSldViewPr snapToGrid="0" showGuides="1">
      <p:cViewPr>
        <p:scale>
          <a:sx n="60" d="100"/>
          <a:sy n="60" d="100"/>
        </p:scale>
        <p:origin x="250" y="1018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intro/tutorial0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jangoproject.com/en/2.2/intro/tutorial0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383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52990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32955"/>
              </p:ext>
            </p:extLst>
          </p:nvPr>
        </p:nvGraphicFramePr>
        <p:xfrm>
          <a:off x="3868767" y="1227219"/>
          <a:ext cx="3140075" cy="289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3"/>
                        </a:rPr>
                        <a:t>templates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index.html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4"/>
                        </a:rPr>
                        <a:t>static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style.css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F3275-8557-4434-B412-05A2870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87892"/>
              </p:ext>
            </p:extLst>
          </p:nvPr>
        </p:nvGraphicFramePr>
        <p:xfrm>
          <a:off x="4026247" y="4328168"/>
          <a:ext cx="3962053" cy="12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1A.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says hey there world!")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538F1-21BC-41DA-B1F9-6CE05145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00886"/>
              </p:ext>
            </p:extLst>
          </p:nvPr>
        </p:nvGraphicFramePr>
        <p:xfrm>
          <a:off x="4026247" y="7380009"/>
          <a:ext cx="3962053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2. Connect app view to </a:t>
                      </a:r>
                      <a:r>
                        <a:rPr lang="en-GB" sz="1000" b="1" baseline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url</a:t>
                      </a:r>
                      <a:endParaRPr lang="en-GB" sz="1000" b="1" baseline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include, path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path('admin/',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/', include('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')),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1DBC30-D9A1-4DB8-B239-334C2569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48074"/>
              </p:ext>
            </p:extLst>
          </p:nvPr>
        </p:nvGraphicFramePr>
        <p:xfrm>
          <a:off x="288925" y="9989736"/>
          <a:ext cx="3140075" cy="3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 server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Visit http://127.0.0.1:8000/rango/</a:t>
                      </a:r>
                      <a:endParaRPr lang="en-GB" sz="1000" i="1" u="none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77233"/>
              </p:ext>
            </p:extLst>
          </p:nvPr>
        </p:nvGraphicFramePr>
        <p:xfrm>
          <a:off x="8133427" y="4328168"/>
          <a:ext cx="4885887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1B.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django.shortcuts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render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{'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': "I am bold"}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render(request,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/index.html',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9F5E75-905B-4CEF-BFA5-A760E308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417"/>
              </p:ext>
            </p:extLst>
          </p:nvPr>
        </p:nvGraphicFramePr>
        <p:xfrm>
          <a:off x="8133427" y="6017425"/>
          <a:ext cx="4885887" cy="23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3.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/templates/</a:t>
                      </a: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&lt;!DOCTYPE 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{% load static %}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&lt;link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="stylesheet" 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  type="text/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css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"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href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="{% static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/style.css' %}"&gt;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&lt;p&gt;Hello {{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}}&lt;/p&gt;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&lt;/html&gt;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1F39DB2-410F-411B-8B8D-B69DEDC9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834"/>
              </p:ext>
            </p:extLst>
          </p:nvPr>
        </p:nvGraphicFramePr>
        <p:xfrm>
          <a:off x="8133426" y="8468682"/>
          <a:ext cx="4885887" cy="13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4.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TEMPLATES = [{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‘DIRS’: [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os.path.join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(BASE_DIR, 'templates’)],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}]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7EF1EB-212F-4994-A2BB-CBF53B53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89221"/>
              </p:ext>
            </p:extLst>
          </p:nvPr>
        </p:nvGraphicFramePr>
        <p:xfrm>
          <a:off x="4026247" y="5626225"/>
          <a:ext cx="3962053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1. 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re_path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ekon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views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re_path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(r'^$',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views.index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B97FA96-C8B7-4157-8B00-73B1A10EA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28262"/>
              </p:ext>
            </p:extLst>
          </p:nvPr>
        </p:nvGraphicFramePr>
        <p:xfrm>
          <a:off x="288925" y="6718865"/>
          <a:ext cx="357984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Add App to INSTALLED_APPS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INSTALLED_APPS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94675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https://docs.djangoproject.com/en/2.2/intro/tutorial03/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60388"/>
              </p:ext>
            </p:extLst>
          </p:nvPr>
        </p:nvGraphicFramePr>
        <p:xfrm>
          <a:off x="1117486" y="2267106"/>
          <a:ext cx="4885887" cy="30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Models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tango_with_django/rango/models.py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django.db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models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Category(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name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=128, unique=True)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self.name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Page(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category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models.ForeignKey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(Category,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on_delete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models.CASCADE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title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models.URLField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views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models.IntegerField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(default=0)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self.title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15CF411-D8D6-4332-965B-87FE20AC8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78196"/>
              </p:ext>
            </p:extLst>
          </p:nvPr>
        </p:nvGraphicFramePr>
        <p:xfrm>
          <a:off x="1117486" y="5459495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Migrate to DB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tell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you’ve made changes. Run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makemigrations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and then to actually perform changes on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run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migrate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play around with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use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shell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https://docs.djangoproject.com/en/2.2/intro/tutorial02/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5BF99D-D38F-46A3-82F4-9E9C666B0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82040"/>
              </p:ext>
            </p:extLst>
          </p:nvPr>
        </p:nvGraphicFramePr>
        <p:xfrm>
          <a:off x="1117485" y="7778044"/>
          <a:ext cx="3452495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Add Models to Admin Site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tango_with_django/rango/admin.py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.models import Category, Page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admin.site.register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(Category)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admin.site.register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(Page)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https://docs.djangoproject.com/en/2.2/intro/tutorial02/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16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880</Words>
  <Application>Microsoft Office PowerPoint</Application>
  <PresentationFormat>Custom</PresentationFormat>
  <Paragraphs>132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Consolas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</cp:lastModifiedBy>
  <cp:revision>222</cp:revision>
  <cp:lastPrinted>2019-05-28T07:39:33Z</cp:lastPrinted>
  <dcterms:modified xsi:type="dcterms:W3CDTF">2019-10-19T21:30:29Z</dcterms:modified>
</cp:coreProperties>
</file>