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0" autoAdjust="0"/>
    <p:restoredTop sz="87542" autoAdjust="0"/>
  </p:normalViewPr>
  <p:slideViewPr>
    <p:cSldViewPr snapToGrid="0" showGuides="1">
      <p:cViewPr varScale="1">
        <p:scale>
          <a:sx n="88" d="100"/>
          <a:sy n="88" d="100"/>
        </p:scale>
        <p:origin x="2117" y="86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ref/models/fiel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52990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49793"/>
              </p:ext>
            </p:extLst>
          </p:nvPr>
        </p:nvGraphicFramePr>
        <p:xfrm>
          <a:off x="3868767" y="905422"/>
          <a:ext cx="3794776" cy="30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https://docs.djangoproject.com/en/2.2/intro/reusable-apps/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4843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87892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0886"/>
              </p:ext>
            </p:extLst>
          </p:nvPr>
        </p:nvGraphicFramePr>
        <p:xfrm>
          <a:off x="4026247" y="7380009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48074"/>
              </p:ext>
            </p:extLst>
          </p:nvPr>
        </p:nvGraphicFramePr>
        <p:xfrm>
          <a:off x="288925" y="9989736"/>
          <a:ext cx="3140075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7EF1EB-212F-4994-A2BB-CBF53B53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9221"/>
              </p:ext>
            </p:extLst>
          </p:nvPr>
        </p:nvGraphicFramePr>
        <p:xfrm>
          <a:off x="4026247" y="5626225"/>
          <a:ext cx="3962053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1. 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ekon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views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(r'^$',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views.index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97FA96-C8B7-4157-8B00-73B1A10E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8262"/>
              </p:ext>
            </p:extLst>
          </p:nvPr>
        </p:nvGraphicFramePr>
        <p:xfrm>
          <a:off x="288925" y="6718865"/>
          <a:ext cx="357984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App to INSTALLED_APPS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INSTALLED_APPS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94675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https://docs.djangoproject.com/en/2.2/intro/tutorial03/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31491"/>
              </p:ext>
            </p:extLst>
          </p:nvPr>
        </p:nvGraphicFramePr>
        <p:xfrm>
          <a:off x="1117486" y="2267106"/>
          <a:ext cx="4885887" cy="30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Models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tango_with_django/rango/models.py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django.db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models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Category(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name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=128, unique=True)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self.name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Page(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category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models.ForeignKey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on_delete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models.CASCADE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title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models.URLField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views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models.IntegerField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(default=0)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self.title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15CF411-D8D6-4332-965B-87FE20AC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41612"/>
              </p:ext>
            </p:extLst>
          </p:nvPr>
        </p:nvGraphicFramePr>
        <p:xfrm>
          <a:off x="1117486" y="5459495"/>
          <a:ext cx="345249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Migrate to DB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tell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you’ve made changes. Run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makemigrations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and then to actually perform changes on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run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migrate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play around with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use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shell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shell &gt; 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rango.models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import Page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8091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shell &gt;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Page.objects.all</a:t>
                      </a: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()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826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BF99D-D38F-46A3-82F4-9E9C666B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03652"/>
              </p:ext>
            </p:extLst>
          </p:nvPr>
        </p:nvGraphicFramePr>
        <p:xfrm>
          <a:off x="1117485" y="8397804"/>
          <a:ext cx="3452495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Models to Admin Site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tango_with_django/rango/admin.py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.models import Category, Page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(Page)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DBF522-5D81-4840-8ED4-628CD3D6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00023"/>
              </p:ext>
            </p:extLst>
          </p:nvPr>
        </p:nvGraphicFramePr>
        <p:xfrm>
          <a:off x="6166738" y="2267106"/>
          <a:ext cx="4885887" cy="161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Model Fields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models.DateField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datetime.date.today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amount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models.DecimalField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max_digits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=9,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decimal_places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=3)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  <a:hlinkClick r:id="rId3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  <a:hlinkClick r:id="rId3"/>
                        </a:rPr>
                        <a:t>https://docs.djangoproject.com/en/2.2/ref/models/fields/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675E58-571D-4287-AD5B-05791E5B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26078"/>
              </p:ext>
            </p:extLst>
          </p:nvPr>
        </p:nvGraphicFramePr>
        <p:xfrm>
          <a:off x="6166737" y="4654295"/>
          <a:ext cx="4885887" cy="11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Date to String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datetime import datetime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now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datetime.now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 # current date and time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now.strftime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("%Y-%m-%d")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https://www.programiz.com/python-programming/datetime/strftime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16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1005</Words>
  <Application>Microsoft Office PowerPoint</Application>
  <PresentationFormat>Custom</PresentationFormat>
  <Paragraphs>151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 Ferlin</cp:lastModifiedBy>
  <cp:revision>227</cp:revision>
  <cp:lastPrinted>2019-05-28T07:39:33Z</cp:lastPrinted>
  <dcterms:modified xsi:type="dcterms:W3CDTF">2019-10-21T18:34:32Z</dcterms:modified>
</cp:coreProperties>
</file>