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125" d="100"/>
          <a:sy n="125" d="100"/>
        </p:scale>
        <p:origin x="-72" y="-72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RiskAMP</a:t>
            </a: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 pitchFamily="34" charset="0"/>
              <a:ea typeface="Verdana" pitchFamily="34" charset="0"/>
              <a:cs typeface="Segoe UI" pitchFamily="34" charset="0"/>
              <a:sym typeface="Source Sans Pro"/>
            </a:endParaRP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Excel &gt; Data &gt; </a:t>
            </a:r>
            <a:r>
              <a:rPr kumimoji="0" lang="en-GB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From Other Sources &gt; </a:t>
            </a:r>
            <a:r>
              <a:rPr lang="en-GB" sz="1000" b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From Analysis Services &gt; Server name: </a:t>
            </a:r>
            <a:r>
              <a:rPr lang="en-GB" sz="1000" b="0" i="1" u="sng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SSAS</a:t>
            </a:r>
            <a:r>
              <a:rPr lang="en-GB" sz="1000" b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 &gt; </a:t>
            </a:r>
            <a:r>
              <a:rPr lang="en-GB" sz="1000" b="0" i="1" u="sng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ProductCube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57074"/>
              </p:ext>
            </p:extLst>
          </p:nvPr>
        </p:nvGraphicFramePr>
        <p:xfrm>
          <a:off x="366944" y="1369141"/>
          <a:ext cx="4791796" cy="2343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6520"/>
              </a:tblGrid>
              <a:tr h="260350">
                <a:tc gridSpan="2">
                  <a:txBody>
                    <a:bodyPr/>
                    <a:lstStyle/>
                    <a:p>
                      <a:pPr algn="l"/>
                      <a:r>
                        <a:rPr lang="en-GB" sz="1000" b="1" baseline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General things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GB" sz="1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SimulationMean(A1)</a:t>
                      </a:r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Mean of</a:t>
                      </a:r>
                      <a:r>
                        <a:rPr lang="en-GB" sz="1000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simulation in A1</a:t>
                      </a:r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SimulationPercentile(A1;</a:t>
                      </a:r>
                      <a:r>
                        <a:rPr lang="en-GB" sz="1000" i="0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0,05)</a:t>
                      </a:r>
                      <a:endParaRPr lang="en-GB" sz="1000" i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5</a:t>
                      </a:r>
                      <a:r>
                        <a:rPr lang="en-GB" sz="1000" i="0" baseline="30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th</a:t>
                      </a:r>
                      <a:r>
                        <a:rPr lang="en-GB" sz="1000" i="0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percentile of simulation in A1</a:t>
                      </a:r>
                      <a:endParaRPr lang="en-GB" sz="1000" i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SimulationInterval(A1; ; 105)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Share of values up to 105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SimulationValue(A1; 1)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First iteration value in simulation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{SimulationValueArray(A1)}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u="none" strike="noStrike" cap="none" spc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  <a:sym typeface="Source Sans Pro"/>
                        </a:rPr>
                        <a:t>All iteration values in simulation</a:t>
                      </a: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64678"/>
              </p:ext>
            </p:extLst>
          </p:nvPr>
        </p:nvGraphicFramePr>
        <p:xfrm>
          <a:off x="359324" y="4379041"/>
          <a:ext cx="4791796" cy="13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6520"/>
              </a:tblGrid>
              <a:tr h="260350">
                <a:tc gridSpan="2">
                  <a:txBody>
                    <a:bodyPr/>
                    <a:lstStyle/>
                    <a:p>
                      <a:pPr algn="l"/>
                      <a:r>
                        <a:rPr lang="en-GB" sz="1000" b="1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Random Distribution Functions</a:t>
                      </a:r>
                      <a:endParaRPr lang="en-GB" sz="1000" b="1" baseline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A1 = NormalValue(100; 10)</a:t>
                      </a:r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Cell to simulate</a:t>
                      </a:r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GB" sz="100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A2 = UniformValue(20;</a:t>
                      </a:r>
                      <a:r>
                        <a:rPr lang="en-GB" sz="1000" baseline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40)</a:t>
                      </a:r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00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egoe UI" pitchFamily="34" charset="0"/>
                        <a:ea typeface="+mn-ea"/>
                        <a:cs typeface="Segoe UI" pitchFamily="34" charset="0"/>
                        <a:sym typeface="Source Sans Pro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84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 Ferlin</cp:lastModifiedBy>
  <cp:revision>208</cp:revision>
  <cp:lastPrinted>2019-05-28T07:39:33Z</cp:lastPrinted>
  <dcterms:modified xsi:type="dcterms:W3CDTF">2019-10-11T11:43:49Z</dcterms:modified>
</cp:coreProperties>
</file>