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7542" autoAdjust="0"/>
  </p:normalViewPr>
  <p:slideViewPr>
    <p:cSldViewPr snapToGrid="0" showGuides="1">
      <p:cViewPr>
        <p:scale>
          <a:sx n="75" d="100"/>
          <a:sy n="75" d="100"/>
        </p:scale>
        <p:origin x="-883" y="-758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intro/tutorial0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jangoproject.com/en/2.2/intro/tutorial0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72593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2955"/>
              </p:ext>
            </p:extLst>
          </p:nvPr>
        </p:nvGraphicFramePr>
        <p:xfrm>
          <a:off x="3868767" y="1227219"/>
          <a:ext cx="3140075" cy="289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3"/>
                        </a:rPr>
                        <a:t>templates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index.html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4"/>
                        </a:rPr>
                        <a:t>static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style.css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48574"/>
              </p:ext>
            </p:extLst>
          </p:nvPr>
        </p:nvGraphicFramePr>
        <p:xfrm>
          <a:off x="4026247" y="4328168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1A.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06862"/>
              </p:ext>
            </p:extLst>
          </p:nvPr>
        </p:nvGraphicFramePr>
        <p:xfrm>
          <a:off x="4026245" y="5722784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21692"/>
              </p:ext>
            </p:extLst>
          </p:nvPr>
        </p:nvGraphicFramePr>
        <p:xfrm>
          <a:off x="4026244" y="9989736"/>
          <a:ext cx="8993069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7233"/>
              </p:ext>
            </p:extLst>
          </p:nvPr>
        </p:nvGraphicFramePr>
        <p:xfrm>
          <a:off x="8133427" y="4328168"/>
          <a:ext cx="4885887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1B.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django.shortcuts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render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{'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': "I am bold"}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render(request,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/index.html',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9F5E75-905B-4CEF-BFA5-A760E308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417"/>
              </p:ext>
            </p:extLst>
          </p:nvPr>
        </p:nvGraphicFramePr>
        <p:xfrm>
          <a:off x="8133427" y="6017425"/>
          <a:ext cx="4885887" cy="23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/templates/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&lt;!DOCTYPE 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{% load static %}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&lt;link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="stylesheet" 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  type="text/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css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"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href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="{% static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/style.css' %}"&gt;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&lt;p&gt;Hello {{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}}&lt;/p&gt;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&lt;/html&gt;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F39DB2-410F-411B-8B8D-B69DEDC9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834"/>
              </p:ext>
            </p:extLst>
          </p:nvPr>
        </p:nvGraphicFramePr>
        <p:xfrm>
          <a:off x="8133426" y="8468682"/>
          <a:ext cx="4885887" cy="1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4.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TEMPLATES = [{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‘DIRS’: [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os.path.join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(BASE_DIR, 'templates’)],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}]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540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 Ferlin</cp:lastModifiedBy>
  <cp:revision>213</cp:revision>
  <cp:lastPrinted>2019-05-28T07:39:33Z</cp:lastPrinted>
  <dcterms:modified xsi:type="dcterms:W3CDTF">2019-08-11T11:09:07Z</dcterms:modified>
</cp:coreProperties>
</file>