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75" d="100"/>
          <a:sy n="75" d="100"/>
        </p:scale>
        <p:origin x="43" y="-1906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10/08/2019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8807"/>
              </p:ext>
            </p:extLst>
          </p:nvPr>
        </p:nvGraphicFramePr>
        <p:xfrm>
          <a:off x="3868767" y="1227219"/>
          <a:ext cx="3140075" cy="202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59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467"/>
              </p:ext>
            </p:extLst>
          </p:nvPr>
        </p:nvGraphicFramePr>
        <p:xfrm>
          <a:off x="6561167" y="4808045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44452"/>
              </p:ext>
            </p:extLst>
          </p:nvPr>
        </p:nvGraphicFramePr>
        <p:xfrm>
          <a:off x="6561165" y="6202661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81873"/>
              </p:ext>
            </p:extLst>
          </p:nvPr>
        </p:nvGraphicFramePr>
        <p:xfrm>
          <a:off x="6561165" y="8054477"/>
          <a:ext cx="3962053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318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198</cp:revision>
  <cp:lastPrinted>2019-05-28T07:39:33Z</cp:lastPrinted>
  <dcterms:modified xsi:type="dcterms:W3CDTF">2019-08-10T20:09:41Z</dcterms:modified>
</cp:coreProperties>
</file>