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1CB27-E87A-4D72-B64C-12A8EDBD61FE}" v="10" dt="2024-01-02T13:08:36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Field" userId="941298435b1c1c62" providerId="LiveId" clId="{1641CB27-E87A-4D72-B64C-12A8EDBD61FE}"/>
    <pc:docChg chg="undo custSel addSld modSld">
      <pc:chgData name="Jacob Field" userId="941298435b1c1c62" providerId="LiveId" clId="{1641CB27-E87A-4D72-B64C-12A8EDBD61FE}" dt="2024-01-02T13:08:59.451" v="27" actId="14861"/>
      <pc:docMkLst>
        <pc:docMk/>
      </pc:docMkLst>
      <pc:sldChg chg="modSp">
        <pc:chgData name="Jacob Field" userId="941298435b1c1c62" providerId="LiveId" clId="{1641CB27-E87A-4D72-B64C-12A8EDBD61FE}" dt="2024-01-02T13:06:41.021" v="1"/>
        <pc:sldMkLst>
          <pc:docMk/>
          <pc:sldMk cId="382913133" sldId="256"/>
        </pc:sldMkLst>
        <pc:picChg chg="mod">
          <ac:chgData name="Jacob Field" userId="941298435b1c1c62" providerId="LiveId" clId="{1641CB27-E87A-4D72-B64C-12A8EDBD61FE}" dt="2024-01-02T13:06:41.021" v="1"/>
          <ac:picMkLst>
            <pc:docMk/>
            <pc:sldMk cId="382913133" sldId="256"/>
            <ac:picMk id="5" creationId="{258D89A2-F026-BA84-6D32-53F2D6496BB8}"/>
          </ac:picMkLst>
        </pc:picChg>
      </pc:sldChg>
      <pc:sldChg chg="addSp delSp modSp new mod">
        <pc:chgData name="Jacob Field" userId="941298435b1c1c62" providerId="LiveId" clId="{1641CB27-E87A-4D72-B64C-12A8EDBD61FE}" dt="2024-01-02T13:08:59.451" v="27" actId="14861"/>
        <pc:sldMkLst>
          <pc:docMk/>
          <pc:sldMk cId="1866939561" sldId="266"/>
        </pc:sldMkLst>
        <pc:spChg chg="del">
          <ac:chgData name="Jacob Field" userId="941298435b1c1c62" providerId="LiveId" clId="{1641CB27-E87A-4D72-B64C-12A8EDBD61FE}" dt="2024-01-02T13:07:20.332" v="3" actId="478"/>
          <ac:spMkLst>
            <pc:docMk/>
            <pc:sldMk cId="1866939561" sldId="266"/>
            <ac:spMk id="2" creationId="{AD3D6421-1D6E-EB3F-B604-FE8F2A2AC85C}"/>
          </ac:spMkLst>
        </pc:spChg>
        <pc:spChg chg="del">
          <ac:chgData name="Jacob Field" userId="941298435b1c1c62" providerId="LiveId" clId="{1641CB27-E87A-4D72-B64C-12A8EDBD61FE}" dt="2024-01-02T13:07:20.332" v="3" actId="478"/>
          <ac:spMkLst>
            <pc:docMk/>
            <pc:sldMk cId="1866939561" sldId="266"/>
            <ac:spMk id="3" creationId="{3987A98A-FAD4-B423-D615-B40FAEDA2ABC}"/>
          </ac:spMkLst>
        </pc:spChg>
        <pc:picChg chg="add mod">
          <ac:chgData name="Jacob Field" userId="941298435b1c1c62" providerId="LiveId" clId="{1641CB27-E87A-4D72-B64C-12A8EDBD61FE}" dt="2024-01-02T13:08:59.451" v="27" actId="14861"/>
          <ac:picMkLst>
            <pc:docMk/>
            <pc:sldMk cId="1866939561" sldId="266"/>
            <ac:picMk id="5" creationId="{1DD4E5E6-CB39-9955-B933-32321E94AE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1565-5DB0-B271-E32B-A8645F67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865B7-5916-124C-E751-93C9C6991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4B6E-6E52-A4D8-2A89-9FEE8EF2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0EAD-DC42-2DEC-3DC6-DF35C02B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96C7-D960-7762-89B1-68B0D6E6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7CF6-2C21-DF4A-64CF-EFAC3E7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8805B-62F2-80ED-A1EB-03FB2C200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4F8F-B18D-BC4C-50FA-CF765ADF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D1A2-73A7-2FDC-CD2B-18F84CD1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DFFF-3F42-3DAF-1EEA-E1C84AC7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9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CC597-176C-6A7C-1615-88FD77BAC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98D7C-39E0-EE97-6E8C-7DF252AA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22E2-7488-F3B8-DD42-093F58FD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FB74-689D-CFAC-CC1D-815D04A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A233-7BD7-4372-2D3B-CFDE32FD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8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5F1F-6B63-C950-A725-E6F63F4C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78AD-7552-C2E4-04E8-E81737F3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DD8F-2F5E-CE93-C906-17482305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3D7C-FD67-D4F8-644E-2A4E7CDF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7330-4DED-DD58-5DF8-1C5DFD3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4158-12C6-E72D-9355-74D04B76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6E87D-4604-A786-1E8D-48B27D85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D347-90BC-6D4F-2707-15BABB3D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C81-44D6-907A-1513-AD7A1A5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1A9D-2C5B-33B2-FCE8-CB237B20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CC1E-8151-0E5B-ED8C-6CBE93C3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BE0C-68BD-7B9D-FB9B-748DDF031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5ADA5-556F-8A12-A6C7-EADE4E3B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E8CD-93C3-F083-FD3D-23049F94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CB9CA-2B9E-B7A6-EB91-5E451CCC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53E5-A106-5EBF-0677-4B2B9CC8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1C7A-0911-FDD8-726D-CAFF8D64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DA26-3CE2-A527-E67B-1464D124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1E4E2-772D-3B57-DFA4-0A2EF368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BC8A6-B679-DDC7-C1D9-0F2A1244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C74D5-7076-3145-A0E2-FBD2C326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7F442-C801-88AF-DA41-14825783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3BD9D-0384-BB56-2588-8050E4B7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26253-395E-4C63-75A3-EAC1C7DF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896C-9609-8B23-94CA-D6365229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C89F4-8DEF-FB1C-8B3F-F0012B69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6F41C-89AE-E50A-1292-0249165B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A4019-8CA0-6B62-FDF8-5365F220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43F4F-69F1-C01B-A476-0E3EAFB2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2261-2C4D-5D64-50AE-9B2A101F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FC80-FD06-7E56-9733-1E0BA2CA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C127-7692-FA9C-4354-AA96E150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2F57-465B-000C-146C-E67F3A02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F2B47-6804-A51A-FB3A-8642239A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A79DE-428C-6971-12B0-780A75EF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056F-61C4-1B26-A5D5-095DF550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F392-ACCE-DD8D-888E-D03E9521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AFB7-5A43-8C9B-C8B9-3FB109D7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5ED48-2C3F-674B-655D-550607E28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E99FC-FF8C-02DA-DCCD-8C1C72A9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BAAE-06F7-EE62-7144-5E01BA34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BD4A-3E15-85D6-DA2D-2542B9AC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ECD28-B3DA-9EB0-3721-6A623058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C9E46-A286-86B7-946E-B432451D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4EA58-35AF-EE23-E03D-BA22957F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7FFA-86BC-CB6F-7222-1CF5A5B9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DA00-E30E-4DE7-B195-783859D296FF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D496A-BF36-658E-6505-C6F2C1BD4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B895-2919-A1B5-995D-4809B4D72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470F-03F2-4E54-A9E5-C99A20096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8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F29B460-A63C-37CB-D768-6A217653FEF3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500331" y="405440"/>
            <a:chExt cx="1880559" cy="19323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8D89A2-F026-BA84-6D32-53F2D6496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6841" t="598" r="4475" b="521"/>
            <a:stretch/>
          </p:blipFill>
          <p:spPr>
            <a:xfrm>
              <a:off x="500331" y="405440"/>
              <a:ext cx="1880559" cy="19323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F5E26C-E006-C191-715C-BF841CD32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523" t="39591" r="26714" b="36572"/>
            <a:stretch/>
          </p:blipFill>
          <p:spPr>
            <a:xfrm>
              <a:off x="1595887" y="1207698"/>
              <a:ext cx="207034" cy="4658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414A25-8B72-0E06-1215-768E06AD8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523" t="39591" r="26714" b="36572"/>
            <a:stretch/>
          </p:blipFill>
          <p:spPr>
            <a:xfrm>
              <a:off x="1446364" y="1230702"/>
              <a:ext cx="207034" cy="4658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B24F1C-DE78-065C-8AE4-5EB334FA0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523" t="39591" r="26714" b="36572"/>
            <a:stretch/>
          </p:blipFill>
          <p:spPr>
            <a:xfrm>
              <a:off x="1247956" y="1256583"/>
              <a:ext cx="207034" cy="4658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3E6E6E-5A67-92CC-FAB6-EE25FB7B3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523" t="39591" r="26714" b="36572"/>
            <a:stretch/>
          </p:blipFill>
          <p:spPr>
            <a:xfrm>
              <a:off x="1109934" y="1196198"/>
              <a:ext cx="207034" cy="4658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691442" y="60333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615134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538826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505649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715992" y="3127481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717320" y="324301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787660" y="3247071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901136" y="341790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876585" y="341790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15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99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2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diamond with white lines&#10;&#10;Description automatically generated">
            <a:extLst>
              <a:ext uri="{FF2B5EF4-FFF2-40B4-BE49-F238E27FC236}">
                <a16:creationId xmlns:a16="http://schemas.microsoft.com/office/drawing/2014/main" id="{1DD4E5E6-CB39-9955-B933-32321E94A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94" y="858982"/>
            <a:ext cx="1881466" cy="193134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8669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715992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691442" y="60333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615134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538826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505649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715992" y="3127481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717320" y="324301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787660" y="3247071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901136" y="341790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19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727062" y="3417906"/>
              <a:ext cx="1009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715992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691442" y="603336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615134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314536" y="597582"/>
              <a:ext cx="10926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505649" y="597582"/>
              <a:ext cx="70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661355" y="3127481"/>
              <a:ext cx="882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41913" y="3243016"/>
              <a:ext cx="10725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731479" y="3417906"/>
              <a:ext cx="10581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29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3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39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5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49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83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59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00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69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04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CC4B85A-F96E-A5F3-8FDD-BAC5F55DA390}"/>
              </a:ext>
            </a:extLst>
          </p:cNvPr>
          <p:cNvGrpSpPr/>
          <p:nvPr/>
        </p:nvGrpSpPr>
        <p:grpSpPr>
          <a:xfrm>
            <a:off x="112142" y="0"/>
            <a:ext cx="1880559" cy="1932317"/>
            <a:chOff x="112142" y="0"/>
            <a:chExt cx="1880559" cy="1932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29B460-A63C-37CB-D768-6A217653FEF3}"/>
                </a:ext>
              </a:extLst>
            </p:cNvPr>
            <p:cNvGrpSpPr/>
            <p:nvPr/>
          </p:nvGrpSpPr>
          <p:grpSpPr>
            <a:xfrm>
              <a:off x="112142" y="0"/>
              <a:ext cx="1880559" cy="1932317"/>
              <a:chOff x="500331" y="405440"/>
              <a:chExt cx="1880559" cy="19323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8D89A2-F026-BA84-6D32-53F2D6496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2F5E26C-E006-C191-715C-BF841CD32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14A25-8B72-0E06-1215-768E06AD8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B24F1C-DE78-065C-8AE4-5EB334FA0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3E6E6E-5A67-92CC-FAB6-EE25FB7B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A8F1D-A3FE-FBE8-451F-F8754ACBF30E}"/>
                </a:ext>
              </a:extLst>
            </p:cNvPr>
            <p:cNvSpPr txBox="1"/>
            <p:nvPr/>
          </p:nvSpPr>
          <p:spPr>
            <a:xfrm>
              <a:off x="491707" y="597582"/>
              <a:ext cx="1101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53DCC4-1C04-64CB-50D6-49C08B9E4CCE}"/>
              </a:ext>
            </a:extLst>
          </p:cNvPr>
          <p:cNvGrpSpPr/>
          <p:nvPr/>
        </p:nvGrpSpPr>
        <p:grpSpPr>
          <a:xfrm>
            <a:off x="2087592" y="5754"/>
            <a:ext cx="1880559" cy="1932317"/>
            <a:chOff x="2087592" y="5754"/>
            <a:chExt cx="1880559" cy="1932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7E3D18-97E2-7AC9-594A-D2AD41A78E03}"/>
                </a:ext>
              </a:extLst>
            </p:cNvPr>
            <p:cNvGrpSpPr/>
            <p:nvPr/>
          </p:nvGrpSpPr>
          <p:grpSpPr>
            <a:xfrm>
              <a:off x="2087592" y="5754"/>
              <a:ext cx="1880559" cy="1932317"/>
              <a:chOff x="500331" y="405440"/>
              <a:chExt cx="1880559" cy="193231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EAC2BE-885F-2CCB-9829-0879281766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1C3FE56-98C9-8CBD-AB79-98BC6E804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D8B76AB-3F73-3BF9-1A5E-0D76FC46AE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9DC95B9-BBA5-DBFF-438B-830D39340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D5CD8D-DCF1-0951-B6EF-7CDC2CDF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E74D0-3704-9938-E96A-2D0EA6BCB41C}"/>
                </a:ext>
              </a:extLst>
            </p:cNvPr>
            <p:cNvSpPr txBox="1"/>
            <p:nvPr/>
          </p:nvSpPr>
          <p:spPr>
            <a:xfrm>
              <a:off x="2510287" y="603336"/>
              <a:ext cx="11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02D1E50-3426-7B06-FF28-9DD79C342DCD}"/>
              </a:ext>
            </a:extLst>
          </p:cNvPr>
          <p:cNvGrpSpPr/>
          <p:nvPr/>
        </p:nvGrpSpPr>
        <p:grpSpPr>
          <a:xfrm>
            <a:off x="4011284" y="0"/>
            <a:ext cx="1880559" cy="1932317"/>
            <a:chOff x="4011284" y="0"/>
            <a:chExt cx="1880559" cy="19323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3F2391-4996-7A01-C0A5-6F1F2EDDAEDB}"/>
                </a:ext>
              </a:extLst>
            </p:cNvPr>
            <p:cNvGrpSpPr/>
            <p:nvPr/>
          </p:nvGrpSpPr>
          <p:grpSpPr>
            <a:xfrm>
              <a:off x="4011284" y="0"/>
              <a:ext cx="1880559" cy="1932317"/>
              <a:chOff x="500331" y="405440"/>
              <a:chExt cx="1880559" cy="193231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6E6A7A-2DDC-9E66-D113-43C6EB084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0D853ED-E00A-37C1-77A2-764EE0055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A83560-7C54-0357-8EFA-49BD36499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EA5193E-0359-EAB6-38E0-CCE7B7D1F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B61417-5A24-42E5-F9B0-9BEF47A73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77E9B6-06C8-6320-E1F9-679A53ECAACC}"/>
                </a:ext>
              </a:extLst>
            </p:cNvPr>
            <p:cNvSpPr txBox="1"/>
            <p:nvPr/>
          </p:nvSpPr>
          <p:spPr>
            <a:xfrm>
              <a:off x="4390846" y="597582"/>
              <a:ext cx="1104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0262E9-D343-C972-7E55-79D5C1E481BC}"/>
              </a:ext>
            </a:extLst>
          </p:cNvPr>
          <p:cNvGrpSpPr/>
          <p:nvPr/>
        </p:nvGrpSpPr>
        <p:grpSpPr>
          <a:xfrm>
            <a:off x="5934976" y="0"/>
            <a:ext cx="1880559" cy="1932317"/>
            <a:chOff x="5934976" y="0"/>
            <a:chExt cx="1880559" cy="19323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595DFB-3133-92A6-57EE-5CD30ECA49CA}"/>
                </a:ext>
              </a:extLst>
            </p:cNvPr>
            <p:cNvGrpSpPr/>
            <p:nvPr/>
          </p:nvGrpSpPr>
          <p:grpSpPr>
            <a:xfrm>
              <a:off x="5934976" y="0"/>
              <a:ext cx="1880559" cy="1932317"/>
              <a:chOff x="500331" y="405440"/>
              <a:chExt cx="1880559" cy="193231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AFE6683-5BD4-3F39-C5DA-002A175A4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DE9A88-C633-2763-088C-9E60F090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D64DB85-D350-CE01-8CC0-B2DC98979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8202D7E-403B-F2BA-587A-16BEB5EE6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9405560-7AC2-4437-6B8C-17420239C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5B83B-ADF1-ADFC-6DCE-A56A2E5E4406}"/>
                </a:ext>
              </a:extLst>
            </p:cNvPr>
            <p:cNvSpPr txBox="1"/>
            <p:nvPr/>
          </p:nvSpPr>
          <p:spPr>
            <a:xfrm>
              <a:off x="6271405" y="597582"/>
              <a:ext cx="1135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70568D-4534-6BE0-1A5F-F1711FA5D340}"/>
              </a:ext>
            </a:extLst>
          </p:cNvPr>
          <p:cNvGrpSpPr/>
          <p:nvPr/>
        </p:nvGrpSpPr>
        <p:grpSpPr>
          <a:xfrm>
            <a:off x="7901799" y="0"/>
            <a:ext cx="1880559" cy="1932317"/>
            <a:chOff x="7901799" y="0"/>
            <a:chExt cx="1880559" cy="19323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0D9CE8-B2ED-0032-3D56-7B00F3A8A335}"/>
                </a:ext>
              </a:extLst>
            </p:cNvPr>
            <p:cNvGrpSpPr/>
            <p:nvPr/>
          </p:nvGrpSpPr>
          <p:grpSpPr>
            <a:xfrm>
              <a:off x="7901799" y="0"/>
              <a:ext cx="1880559" cy="1932317"/>
              <a:chOff x="500331" y="405440"/>
              <a:chExt cx="1880559" cy="193231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CE8E1EF-C952-4624-A758-B034E4AAB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7C46271-4976-0D2F-2D04-5AAC7E07F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3ABB41-DE29-AFDB-CFE0-396509C58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B91010F-6B69-4916-1657-59A3634E3F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D59D88D-3EE9-4192-F3EF-64496D18A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F3B15-04EF-F94D-DCAA-E010C999CE43}"/>
                </a:ext>
              </a:extLst>
            </p:cNvPr>
            <p:cNvSpPr txBox="1"/>
            <p:nvPr/>
          </p:nvSpPr>
          <p:spPr>
            <a:xfrm>
              <a:off x="8264108" y="597582"/>
              <a:ext cx="1153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75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23E471-B66A-B3D4-C583-B1A90AC3AF31}"/>
              </a:ext>
            </a:extLst>
          </p:cNvPr>
          <p:cNvGrpSpPr/>
          <p:nvPr/>
        </p:nvGrpSpPr>
        <p:grpSpPr>
          <a:xfrm>
            <a:off x="112142" y="2529899"/>
            <a:ext cx="1880559" cy="1932317"/>
            <a:chOff x="112142" y="2529899"/>
            <a:chExt cx="1880559" cy="1932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1F753-302F-FB0B-40EF-3D91869F4C53}"/>
                </a:ext>
              </a:extLst>
            </p:cNvPr>
            <p:cNvGrpSpPr/>
            <p:nvPr/>
          </p:nvGrpSpPr>
          <p:grpSpPr>
            <a:xfrm>
              <a:off x="112142" y="2529899"/>
              <a:ext cx="1880559" cy="1932317"/>
              <a:chOff x="500331" y="405440"/>
              <a:chExt cx="1880559" cy="193231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A15AAC3-157B-496D-C336-862D5B91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9E24941-9AC9-F381-01F0-176B045E83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1ABC864-BE13-BDA3-5C6A-36AEFF60C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136786A-9CB8-47D6-7498-68FFB749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D206065-C72C-8FEF-06C2-C42CC34DB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A675C-EA38-B692-6354-98E60602CF44}"/>
                </a:ext>
              </a:extLst>
            </p:cNvPr>
            <p:cNvSpPr txBox="1"/>
            <p:nvPr/>
          </p:nvSpPr>
          <p:spPr>
            <a:xfrm>
              <a:off x="523333" y="3127481"/>
              <a:ext cx="1069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F32F64-4644-F990-3B03-247D8C247927}"/>
              </a:ext>
            </a:extLst>
          </p:cNvPr>
          <p:cNvGrpSpPr/>
          <p:nvPr/>
        </p:nvGrpSpPr>
        <p:grpSpPr>
          <a:xfrm>
            <a:off x="2113470" y="2645434"/>
            <a:ext cx="1880559" cy="1932317"/>
            <a:chOff x="2113470" y="2645434"/>
            <a:chExt cx="1880559" cy="19323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8158AA-3932-0CC1-75CA-6BD75F640077}"/>
                </a:ext>
              </a:extLst>
            </p:cNvPr>
            <p:cNvGrpSpPr/>
            <p:nvPr/>
          </p:nvGrpSpPr>
          <p:grpSpPr>
            <a:xfrm>
              <a:off x="2113470" y="2645434"/>
              <a:ext cx="1880559" cy="1932317"/>
              <a:chOff x="500331" y="405440"/>
              <a:chExt cx="1880559" cy="19323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9D90ED-88F4-F879-8880-2943882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4E1F59B-47E3-CD95-71CD-C2DE021F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521904B-E865-D3B8-02D2-1CF97785ED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7B3F00E-B95C-227C-0C64-2C727630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65F838D-3B69-9284-E85F-FBBA4A0F7D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D46FA4-90FF-ADF6-7BDD-C76CEBA83986}"/>
                </a:ext>
              </a:extLst>
            </p:cNvPr>
            <p:cNvSpPr txBox="1"/>
            <p:nvPr/>
          </p:nvSpPr>
          <p:spPr>
            <a:xfrm>
              <a:off x="2510287" y="3243016"/>
              <a:ext cx="1127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3AB7E-6271-BFD8-E59B-4970637A5C5B}"/>
              </a:ext>
            </a:extLst>
          </p:cNvPr>
          <p:cNvGrpSpPr/>
          <p:nvPr/>
        </p:nvGrpSpPr>
        <p:grpSpPr>
          <a:xfrm>
            <a:off x="4183810" y="2649489"/>
            <a:ext cx="1880559" cy="1932317"/>
            <a:chOff x="4183810" y="2649489"/>
            <a:chExt cx="1880559" cy="19323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E10F76-1AA1-2B37-2ADF-2039AA4DCA47}"/>
                </a:ext>
              </a:extLst>
            </p:cNvPr>
            <p:cNvGrpSpPr/>
            <p:nvPr/>
          </p:nvGrpSpPr>
          <p:grpSpPr>
            <a:xfrm>
              <a:off x="4183810" y="2649489"/>
              <a:ext cx="1880559" cy="1932317"/>
              <a:chOff x="500331" y="405440"/>
              <a:chExt cx="1880559" cy="1932317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508E2F8-5CA6-6E2E-1A98-7FF3791D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A2A33EC-82FB-159D-755A-B0F23A6FE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755A23E-62D7-9E1D-25EC-597D073EA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81703B5-FF34-D3D2-B966-C7F04A6449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ED43C15-BC51-CAD0-E0F6-1EFC6E0C0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63A4A5-8487-0DFD-ADC0-B968A726235E}"/>
                </a:ext>
              </a:extLst>
            </p:cNvPr>
            <p:cNvSpPr txBox="1"/>
            <p:nvPr/>
          </p:nvSpPr>
          <p:spPr>
            <a:xfrm>
              <a:off x="4597879" y="3247071"/>
              <a:ext cx="1086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F89B6-16BD-751B-1445-2BE69EEF4CD4}"/>
              </a:ext>
            </a:extLst>
          </p:cNvPr>
          <p:cNvGrpSpPr/>
          <p:nvPr/>
        </p:nvGrpSpPr>
        <p:grpSpPr>
          <a:xfrm>
            <a:off x="6234027" y="2541407"/>
            <a:ext cx="1880559" cy="1932317"/>
            <a:chOff x="6297286" y="2820324"/>
            <a:chExt cx="1880559" cy="19323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A3CAB-E5A1-D888-D7B7-3093F0546AB6}"/>
                </a:ext>
              </a:extLst>
            </p:cNvPr>
            <p:cNvGrpSpPr/>
            <p:nvPr/>
          </p:nvGrpSpPr>
          <p:grpSpPr>
            <a:xfrm>
              <a:off x="6297286" y="2820324"/>
              <a:ext cx="1880559" cy="1932317"/>
              <a:chOff x="500331" y="405440"/>
              <a:chExt cx="1880559" cy="193231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491B174-6050-DC53-3020-E11C6D599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6EA5EEC-50C1-820A-DEA0-1A4F64567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ADA0955-5B7E-0403-A20F-82CA8723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FC7A2CE-9D96-0286-1F3F-F0F2A2D1E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EB1B017-76B9-9D80-D876-CD597BD6D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42E6E-C7C7-55B9-9AB6-29B4F4F05156}"/>
                </a:ext>
              </a:extLst>
            </p:cNvPr>
            <p:cNvSpPr txBox="1"/>
            <p:nvPr/>
          </p:nvSpPr>
          <p:spPr>
            <a:xfrm>
              <a:off x="6607839" y="3417906"/>
              <a:ext cx="1178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79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53B136-B85A-7522-9FF8-0B5934F41F47}"/>
              </a:ext>
            </a:extLst>
          </p:cNvPr>
          <p:cNvGrpSpPr/>
          <p:nvPr/>
        </p:nvGrpSpPr>
        <p:grpSpPr>
          <a:xfrm>
            <a:off x="8264109" y="2656423"/>
            <a:ext cx="1880559" cy="1932317"/>
            <a:chOff x="8272735" y="2820324"/>
            <a:chExt cx="1880559" cy="19323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953449-940C-0B76-FF86-A7D2FFAF79B7}"/>
                </a:ext>
              </a:extLst>
            </p:cNvPr>
            <p:cNvGrpSpPr/>
            <p:nvPr/>
          </p:nvGrpSpPr>
          <p:grpSpPr>
            <a:xfrm>
              <a:off x="8272735" y="2820324"/>
              <a:ext cx="1880559" cy="1932317"/>
              <a:chOff x="500331" y="405440"/>
              <a:chExt cx="1880559" cy="193231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F63A45A-D8FA-AB92-485D-805FA3CD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41" t="598" r="4475" b="521"/>
              <a:stretch/>
            </p:blipFill>
            <p:spPr>
              <a:xfrm>
                <a:off x="500331" y="405440"/>
                <a:ext cx="1880559" cy="193231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CAE687C-4B78-3FEF-FB72-B0EA5BB4F3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595887" y="1207698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B2B79FE-0EDB-F7BA-0513-3BF548671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446364" y="1230702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017C9D3C-9DB9-45FB-7A13-EB280DC22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247956" y="1256583"/>
                <a:ext cx="207034" cy="46582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0D3B0BB-266C-6E85-8A50-C8082236E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523" t="39591" r="26714" b="36572"/>
              <a:stretch/>
            </p:blipFill>
            <p:spPr>
              <a:xfrm>
                <a:off x="1109934" y="1196198"/>
                <a:ext cx="207034" cy="46582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AC61F-26D1-B36E-F0A5-4ED0D967E577}"/>
                </a:ext>
              </a:extLst>
            </p:cNvPr>
            <p:cNvSpPr txBox="1"/>
            <p:nvPr/>
          </p:nvSpPr>
          <p:spPr>
            <a:xfrm>
              <a:off x="8658050" y="3417906"/>
              <a:ext cx="1132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8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Field</dc:creator>
  <cp:lastModifiedBy>Jacob Field</cp:lastModifiedBy>
  <cp:revision>1</cp:revision>
  <dcterms:created xsi:type="dcterms:W3CDTF">2024-01-02T12:52:55Z</dcterms:created>
  <dcterms:modified xsi:type="dcterms:W3CDTF">2024-01-02T13:09:06Z</dcterms:modified>
</cp:coreProperties>
</file>