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17CB-523E-3391-844C-05AB66962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05F99-5EAF-B275-EE6D-9F7AC6C11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CA101-C766-1EB6-913D-0AAEC8A1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A255-4389-49D0-ACA1-349FA6D0C3D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65738-B052-CA6B-80EF-416AAC4E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60E7A-F288-EBA9-CA60-ED28223D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979B-45D1-4802-A83C-C1E0017F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37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69076-7CDC-B1EB-AE34-02FA7D58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6EFA6-6FB8-7961-4998-859CA8767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2A491-081B-7035-0246-38F49911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A255-4389-49D0-ACA1-349FA6D0C3D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26FF6-4264-3949-E324-DD0B70EA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65184-4DA5-6000-FD34-8B3C8528E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979B-45D1-4802-A83C-C1E0017F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99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7062C5-BABF-9A29-1CB4-9B0A8DA25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A352A-2EDD-3AAD-B606-6B46CBB37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82547-A981-23EA-1B4E-C5320A34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A255-4389-49D0-ACA1-349FA6D0C3D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80CF4-FB02-3202-23C2-C78C023E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8999-A5C6-2991-DC57-9BFA61E8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979B-45D1-4802-A83C-C1E0017F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01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FDE8-DEE0-7CB8-4E0C-7E7469308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65A28-64FD-D307-461E-33A71EF77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1B037-E15E-53D4-02CE-808A43DF4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A255-4389-49D0-ACA1-349FA6D0C3D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BCFFB-BAE6-F7A3-7803-E308D1C2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8AC9B-25BA-1AFD-F407-D0201FB41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979B-45D1-4802-A83C-C1E0017F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08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B4C3-6E74-3AC3-91E3-9A31F8387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D8802-646C-71CF-9A69-D71CAD703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C4BF2-5206-8861-5E5D-C508B805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A255-4389-49D0-ACA1-349FA6D0C3D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6859B-117D-7335-57B3-05B97F9C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76BBC-4136-18B0-5399-6CEEF1C2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979B-45D1-4802-A83C-C1E0017F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21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6DD2-823B-4225-2BB6-976E1E77E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77837-1C44-C7AB-1ED1-92EF758FA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57BAF-D890-B3FA-5148-387BDB2A4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88150-D696-C9DC-7D55-8C91A2230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A255-4389-49D0-ACA1-349FA6D0C3D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3271F-5D66-6AD0-4878-CBA7281B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9A686-409A-3FBF-2CA3-0139D7F6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979B-45D1-4802-A83C-C1E0017F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67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53220-EDD9-0D87-07BF-D8F5E7DFC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A5BDD-E6F9-9454-7212-0F1B57129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55968-79A9-6D3D-723E-C2D879539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E623F-1909-BEEB-54DC-BF9B39C02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1B6E4-F36A-FC07-9849-02052C976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3FCF27-8739-A4FE-830E-B5E85CE0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A255-4389-49D0-ACA1-349FA6D0C3D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3739F-C9D0-AE40-CDF5-4BFF9B32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A5F20B-DA45-D44B-74EF-CFE48676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979B-45D1-4802-A83C-C1E0017F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9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1DEC5-9FAE-E625-7943-E218B3E6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1EDCA-5187-C626-B5DB-FC045224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A255-4389-49D0-ACA1-349FA6D0C3D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F8539-7EB8-39BE-EE47-156768CE3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9005E-4EFD-5A8F-2A50-BE1BEFF0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979B-45D1-4802-A83C-C1E0017F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89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89AED6-96F0-14F4-433B-654BA18F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A255-4389-49D0-ACA1-349FA6D0C3D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03F20-B2B9-7325-2D66-289134A54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63344-3C41-12FD-4AD8-6EBB56D0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979B-45D1-4802-A83C-C1E0017F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29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9CFD-4121-1017-C172-383A08D4E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6357C-2A83-55B7-BCD3-42AEE3577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A7532-08B2-C193-C4CD-1DA4C6B80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381D5-09C9-D987-73E9-A21157CC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A255-4389-49D0-ACA1-349FA6D0C3D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03299-D6D5-8612-8CA5-1F04A276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10BCD-830E-796A-3E6E-6C253394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979B-45D1-4802-A83C-C1E0017F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82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0321-C281-4A6E-FD34-84C363573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2845C-A864-6D4A-32F2-D82ADDCED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033F0-5AF1-BCE1-46ED-C75DDFB0D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CC74D-D322-E4E1-D0BB-FDAE6D95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A255-4389-49D0-ACA1-349FA6D0C3D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CF067-CC7D-2B32-3A2C-50804C285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D8324-8C2D-8455-D09F-32E03D9C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979B-45D1-4802-A83C-C1E0017F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265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4F0372-68C9-8160-4DB9-75A8D947E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76E99-9C1B-EC70-0B1D-0C13DB939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E0218-A7AE-C355-B4B9-2EB903D61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DA255-4389-49D0-ACA1-349FA6D0C3D5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33CE0-6601-F2C2-F2C4-FE52E6F49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11E08-6EF1-C524-C44A-82FA649B7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4979B-45D1-4802-A83C-C1E0017FA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2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995F188B-65A2-1891-0920-8C9695B2DA1A}"/>
              </a:ext>
            </a:extLst>
          </p:cNvPr>
          <p:cNvGrpSpPr/>
          <p:nvPr/>
        </p:nvGrpSpPr>
        <p:grpSpPr>
          <a:xfrm>
            <a:off x="138025" y="123049"/>
            <a:ext cx="2242083" cy="2378611"/>
            <a:chOff x="138025" y="123049"/>
            <a:chExt cx="2242083" cy="2378611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EC323F6-7564-5621-FCC6-2D8D19CCF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1515"/>
            <a:stretch/>
          </p:blipFill>
          <p:spPr>
            <a:xfrm>
              <a:off x="138025" y="123049"/>
              <a:ext cx="2242083" cy="237861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5F1AD3D-6E41-782D-1864-2DE5D6EF4B8F}"/>
                </a:ext>
              </a:extLst>
            </p:cNvPr>
            <p:cNvSpPr txBox="1"/>
            <p:nvPr/>
          </p:nvSpPr>
          <p:spPr>
            <a:xfrm>
              <a:off x="732659" y="741873"/>
              <a:ext cx="10528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0" dirty="0">
                  <a:solidFill>
                    <a:srgbClr val="002060"/>
                  </a:solidFill>
                  <a:latin typeface="Berlin Sans FB Demi" panose="020E0802020502020306" pitchFamily="34" charset="0"/>
                </a:rPr>
                <a:t>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42A6512-CEA8-8DCD-2187-85C594370F7C}"/>
              </a:ext>
            </a:extLst>
          </p:cNvPr>
          <p:cNvGrpSpPr/>
          <p:nvPr/>
        </p:nvGrpSpPr>
        <p:grpSpPr>
          <a:xfrm>
            <a:off x="2516040" y="123049"/>
            <a:ext cx="2242083" cy="2378611"/>
            <a:chOff x="2516040" y="123049"/>
            <a:chExt cx="2242083" cy="2378611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CB15F90-BA0B-CCC7-0CDE-8F5B46783B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1515"/>
            <a:stretch/>
          </p:blipFill>
          <p:spPr>
            <a:xfrm>
              <a:off x="2516040" y="123049"/>
              <a:ext cx="2242083" cy="237861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DFE5B2-BD2B-6072-F573-92EBEBD3715C}"/>
                </a:ext>
              </a:extLst>
            </p:cNvPr>
            <p:cNvSpPr txBox="1"/>
            <p:nvPr/>
          </p:nvSpPr>
          <p:spPr>
            <a:xfrm>
              <a:off x="3110674" y="741873"/>
              <a:ext cx="10528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0" dirty="0">
                  <a:solidFill>
                    <a:srgbClr val="002060"/>
                  </a:solidFill>
                  <a:latin typeface="Berlin Sans FB Demi" panose="020E0802020502020306" pitchFamily="34" charset="0"/>
                </a:rPr>
                <a:t>2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D84BC5-E6AE-2948-1E72-F5FCCB6F4411}"/>
              </a:ext>
            </a:extLst>
          </p:cNvPr>
          <p:cNvGrpSpPr/>
          <p:nvPr/>
        </p:nvGrpSpPr>
        <p:grpSpPr>
          <a:xfrm>
            <a:off x="4894055" y="123049"/>
            <a:ext cx="2242083" cy="2378611"/>
            <a:chOff x="4894055" y="123049"/>
            <a:chExt cx="2242083" cy="237861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B2A2D74-D9EC-28C6-83D2-4C2A407546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1515"/>
            <a:stretch/>
          </p:blipFill>
          <p:spPr>
            <a:xfrm>
              <a:off x="4894055" y="123049"/>
              <a:ext cx="2242083" cy="237861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67FCDD5-A6FD-0955-EE78-24947FD0A206}"/>
                </a:ext>
              </a:extLst>
            </p:cNvPr>
            <p:cNvSpPr txBox="1"/>
            <p:nvPr/>
          </p:nvSpPr>
          <p:spPr>
            <a:xfrm>
              <a:off x="5488689" y="741873"/>
              <a:ext cx="10528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0" dirty="0">
                  <a:solidFill>
                    <a:srgbClr val="002060"/>
                  </a:solidFill>
                  <a:latin typeface="Berlin Sans FB Demi" panose="020E0802020502020306" pitchFamily="34" charset="0"/>
                </a:rPr>
                <a:t>3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0CF6633-6ABF-FDCC-743B-B9849F7421DF}"/>
              </a:ext>
            </a:extLst>
          </p:cNvPr>
          <p:cNvGrpSpPr/>
          <p:nvPr/>
        </p:nvGrpSpPr>
        <p:grpSpPr>
          <a:xfrm>
            <a:off x="7272070" y="123049"/>
            <a:ext cx="2242083" cy="2378611"/>
            <a:chOff x="7272070" y="123049"/>
            <a:chExt cx="2242083" cy="237861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7ED2244-DE61-1092-18A3-677BDF6E19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1515"/>
            <a:stretch/>
          </p:blipFill>
          <p:spPr>
            <a:xfrm>
              <a:off x="7272070" y="123049"/>
              <a:ext cx="2242083" cy="23786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0AF14BB-3DA2-FFF4-2928-7AD4A5450CD4}"/>
                </a:ext>
              </a:extLst>
            </p:cNvPr>
            <p:cNvSpPr txBox="1"/>
            <p:nvPr/>
          </p:nvSpPr>
          <p:spPr>
            <a:xfrm>
              <a:off x="7866704" y="741873"/>
              <a:ext cx="10528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0" dirty="0">
                  <a:solidFill>
                    <a:srgbClr val="002060"/>
                  </a:solidFill>
                  <a:latin typeface="Berlin Sans FB Demi" panose="020E0802020502020306" pitchFamily="34" charset="0"/>
                </a:rPr>
                <a:t>4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459EEA4-3580-1ED1-75FE-E19A95E00B2A}"/>
              </a:ext>
            </a:extLst>
          </p:cNvPr>
          <p:cNvGrpSpPr/>
          <p:nvPr/>
        </p:nvGrpSpPr>
        <p:grpSpPr>
          <a:xfrm>
            <a:off x="9744976" y="197811"/>
            <a:ext cx="2242083" cy="2378611"/>
            <a:chOff x="9744976" y="197811"/>
            <a:chExt cx="2242083" cy="237861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6818B40-45DC-3D87-D46D-874B4CE446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1515"/>
            <a:stretch/>
          </p:blipFill>
          <p:spPr>
            <a:xfrm>
              <a:off x="9744976" y="197811"/>
              <a:ext cx="2242083" cy="23786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A757271-AB26-A608-E18A-59E35B4535C3}"/>
                </a:ext>
              </a:extLst>
            </p:cNvPr>
            <p:cNvSpPr txBox="1"/>
            <p:nvPr/>
          </p:nvSpPr>
          <p:spPr>
            <a:xfrm>
              <a:off x="10339610" y="816635"/>
              <a:ext cx="10528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0" dirty="0">
                  <a:solidFill>
                    <a:srgbClr val="002060"/>
                  </a:solidFill>
                  <a:latin typeface="Berlin Sans FB Demi" panose="020E0802020502020306" pitchFamily="34" charset="0"/>
                </a:rPr>
                <a:t>5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D04D565-A7BD-32A3-B7C6-357269D77F15}"/>
              </a:ext>
            </a:extLst>
          </p:cNvPr>
          <p:cNvGrpSpPr/>
          <p:nvPr/>
        </p:nvGrpSpPr>
        <p:grpSpPr>
          <a:xfrm>
            <a:off x="138025" y="2768483"/>
            <a:ext cx="2242083" cy="2378611"/>
            <a:chOff x="138025" y="2768483"/>
            <a:chExt cx="2242083" cy="237861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1B012D4-7E35-1F9D-F565-069EB850C5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1515"/>
            <a:stretch/>
          </p:blipFill>
          <p:spPr>
            <a:xfrm>
              <a:off x="138025" y="2768483"/>
              <a:ext cx="2242083" cy="2378611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6414CFB-B010-1183-7AC9-0FC8D50D7037}"/>
                </a:ext>
              </a:extLst>
            </p:cNvPr>
            <p:cNvSpPr txBox="1"/>
            <p:nvPr/>
          </p:nvSpPr>
          <p:spPr>
            <a:xfrm>
              <a:off x="732659" y="3387307"/>
              <a:ext cx="10528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0" dirty="0">
                  <a:solidFill>
                    <a:srgbClr val="002060"/>
                  </a:solidFill>
                  <a:latin typeface="Berlin Sans FB Demi" panose="020E0802020502020306" pitchFamily="34" charset="0"/>
                </a:rPr>
                <a:t>6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F251E38-1735-D36A-8ACB-8C9FA45D5695}"/>
              </a:ext>
            </a:extLst>
          </p:cNvPr>
          <p:cNvGrpSpPr/>
          <p:nvPr/>
        </p:nvGrpSpPr>
        <p:grpSpPr>
          <a:xfrm>
            <a:off x="2516040" y="2722502"/>
            <a:ext cx="2242083" cy="2378611"/>
            <a:chOff x="2516040" y="2722502"/>
            <a:chExt cx="2242083" cy="2378611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59D3EC0-0256-476E-11E7-DA0061A87C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1515"/>
            <a:stretch/>
          </p:blipFill>
          <p:spPr>
            <a:xfrm>
              <a:off x="2516040" y="2722502"/>
              <a:ext cx="2242083" cy="2378611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A82DF9-ACCC-1FD3-89E7-2948BC5E5012}"/>
                </a:ext>
              </a:extLst>
            </p:cNvPr>
            <p:cNvSpPr txBox="1"/>
            <p:nvPr/>
          </p:nvSpPr>
          <p:spPr>
            <a:xfrm>
              <a:off x="3110674" y="3341326"/>
              <a:ext cx="10528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0" dirty="0">
                  <a:solidFill>
                    <a:srgbClr val="002060"/>
                  </a:solidFill>
                  <a:latin typeface="Berlin Sans FB Demi" panose="020E0802020502020306" pitchFamily="34" charset="0"/>
                </a:rPr>
                <a:t>7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E55DDB9-9EB7-EEEC-2D1E-F5BCBF0725FE}"/>
              </a:ext>
            </a:extLst>
          </p:cNvPr>
          <p:cNvGrpSpPr/>
          <p:nvPr/>
        </p:nvGrpSpPr>
        <p:grpSpPr>
          <a:xfrm>
            <a:off x="4894055" y="2780038"/>
            <a:ext cx="2242083" cy="2378611"/>
            <a:chOff x="4894055" y="2780038"/>
            <a:chExt cx="2242083" cy="2378611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1BF1D40-9E97-347E-583D-373D92BDFE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1515"/>
            <a:stretch/>
          </p:blipFill>
          <p:spPr>
            <a:xfrm>
              <a:off x="4894055" y="2780038"/>
              <a:ext cx="2242083" cy="2378611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4C50EDE-2CE7-C44A-FA7A-EE3B2FD93A61}"/>
                </a:ext>
              </a:extLst>
            </p:cNvPr>
            <p:cNvSpPr txBox="1"/>
            <p:nvPr/>
          </p:nvSpPr>
          <p:spPr>
            <a:xfrm>
              <a:off x="5488689" y="3398862"/>
              <a:ext cx="10528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0" dirty="0">
                  <a:solidFill>
                    <a:srgbClr val="002060"/>
                  </a:solidFill>
                  <a:latin typeface="Berlin Sans FB Demi" panose="020E0802020502020306" pitchFamily="34" charset="0"/>
                </a:rPr>
                <a:t>8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8BAA336-E602-9001-7BA6-F8184E2F732B}"/>
              </a:ext>
            </a:extLst>
          </p:cNvPr>
          <p:cNvGrpSpPr/>
          <p:nvPr/>
        </p:nvGrpSpPr>
        <p:grpSpPr>
          <a:xfrm>
            <a:off x="7234415" y="2780038"/>
            <a:ext cx="2242083" cy="2378611"/>
            <a:chOff x="7234415" y="2780038"/>
            <a:chExt cx="2242083" cy="237861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75855302-C164-0E04-A01F-B1ED01BCF0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1515"/>
            <a:stretch/>
          </p:blipFill>
          <p:spPr>
            <a:xfrm>
              <a:off x="7234415" y="2780038"/>
              <a:ext cx="2242083" cy="2378611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ED5EFFB-322A-EF03-3AE4-C2FC736CC7D7}"/>
                </a:ext>
              </a:extLst>
            </p:cNvPr>
            <p:cNvSpPr txBox="1"/>
            <p:nvPr/>
          </p:nvSpPr>
          <p:spPr>
            <a:xfrm>
              <a:off x="7829049" y="3398862"/>
              <a:ext cx="10528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0" dirty="0">
                  <a:solidFill>
                    <a:srgbClr val="002060"/>
                  </a:solidFill>
                  <a:latin typeface="Berlin Sans FB Demi" panose="020E0802020502020306" pitchFamily="34" charset="0"/>
                </a:rPr>
                <a:t>9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FF7D1C3-0C0B-5B65-DF86-6AD2F5D92095}"/>
              </a:ext>
            </a:extLst>
          </p:cNvPr>
          <p:cNvGrpSpPr/>
          <p:nvPr/>
        </p:nvGrpSpPr>
        <p:grpSpPr>
          <a:xfrm>
            <a:off x="9744976" y="2768483"/>
            <a:ext cx="2242083" cy="2378611"/>
            <a:chOff x="9744976" y="2768483"/>
            <a:chExt cx="2242083" cy="2378611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466CF2A7-E1C3-B295-ABB9-E3C064D363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1515"/>
            <a:stretch/>
          </p:blipFill>
          <p:spPr>
            <a:xfrm>
              <a:off x="9744976" y="2768483"/>
              <a:ext cx="2242083" cy="2378611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34F38B5-5E13-EF0D-C879-9C8C7D804813}"/>
                </a:ext>
              </a:extLst>
            </p:cNvPr>
            <p:cNvSpPr txBox="1"/>
            <p:nvPr/>
          </p:nvSpPr>
          <p:spPr>
            <a:xfrm>
              <a:off x="10339610" y="3387307"/>
              <a:ext cx="10528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0" dirty="0">
                  <a:solidFill>
                    <a:srgbClr val="002060"/>
                  </a:solidFill>
                  <a:latin typeface="Berlin Sans FB Demi" panose="020E0802020502020306" pitchFamily="34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3260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Berlin Sans FB Demi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Field</dc:creator>
  <cp:lastModifiedBy>Jacob Field</cp:lastModifiedBy>
  <cp:revision>1</cp:revision>
  <dcterms:created xsi:type="dcterms:W3CDTF">2024-01-02T12:36:27Z</dcterms:created>
  <dcterms:modified xsi:type="dcterms:W3CDTF">2024-01-02T12:47:40Z</dcterms:modified>
</cp:coreProperties>
</file>