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FF6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B830-21A6-4ABD-F80C-A66CEB0D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8B867-9573-B44E-2753-99BFCE7C2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AEB8-461E-48FB-BD64-C0760A60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3A8A6-DF70-30AA-D983-FF32656C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E47B-E64E-A6A3-EFC6-8C40A9A7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5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F632-FCC8-D81D-DB34-A40FA2CD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1E75-A29D-FF12-136E-428564100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5DFF-ABDA-479D-20F6-ADC0D6E7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1169-95E9-F198-223C-DD315FE6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2EEC-0F90-8F88-08E0-353BD188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3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FE398-0AB8-2855-64E8-A2D39B131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0EF1-66CD-3201-DD51-07A76890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F8CA-1029-A55F-C0CD-4FEBFF05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A422-FD16-ED95-97F8-832CD318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0955-BC0C-C3B4-85B3-2C783E20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8377-295F-9F72-3FC2-C51AA7BC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5ED4-C588-47D3-AED4-F5853A39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42DF-CF40-76B8-D9BB-5ABFFDE0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03C0-94F2-2BB2-E281-DA5E7100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E39F-B9F2-AB28-5D2A-EF89E8F4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7C58-8448-DCE6-516B-CB525D77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3A691-F7F0-C09E-AD6C-E884D5A5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4E0B-5039-8DF8-AC60-BF876E24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0F7C-2035-F702-49DC-41FB183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1E05-24FD-C01C-9CB4-A51BF1C8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0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721F-1EC9-F7D9-074F-A77F990C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106-4E6D-4ECA-658A-7AC6732F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69E8-3B1F-7691-9241-448575F9D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354E-4B3F-7B08-2E38-009A5BD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7ADD0-C635-F1A0-AC3F-0AAFB5C3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F3F4-5764-E60D-F3CC-1FDF78F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F187-611A-E9A8-6D21-9F69909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0FAB5-B6E9-ECAE-2847-CF8A5057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1197-2C4C-1A68-BDD2-835ABCBE7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BFD26-C4B1-8316-BCD7-794EED9F2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0CEB-8DCA-0083-904F-4EB215042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E1479-877F-95C2-16F9-C71C2C17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32BF3-A71E-1633-9EA9-6EB5F204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94460-071B-E7AF-09DF-E21AEF28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9C72-A47D-C6FD-6B23-0893DE47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E6AFE-BDAB-DA1D-0EBF-544DAE40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528C-29F7-4357-6DBD-8B1E38D4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75C0A-FF7A-49E6-BF8A-CD0E004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57E97-FDD6-FAD1-75F1-18093464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3A7FC-9169-DB01-55E0-F918B428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0CC5F-050E-E010-61D8-24B93102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20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31C2-D5BC-DCE5-2DC7-AA650C72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72C8-BE3C-8663-F035-B8F8EF5D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379A6-7AD4-42EC-DBCF-239FFD87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EB08D-0973-7434-BE03-56A00C65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A8DBE-8FDD-D463-5F96-CFAE966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39047-37E9-A7CB-074F-EC5D6BB7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5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93F9-1CCA-B228-700C-9F37C54E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57EA2-B2E2-0761-97A1-F818F6A70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FF878-904E-4B37-D25B-7A888957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8BC2-2111-00A0-C0AE-86F79FE1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AA75-CD20-D1BC-C080-8F7FC973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BF74-BB6F-E88E-C08C-9AC406F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A9C0C-6A00-2DF7-F99A-B5F7AB84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4B8DF-8701-7B73-F29B-AA8A4482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7E9D-0F7E-D729-9E2C-0908CE41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69ED-608B-4D04-8CEC-9783650DF17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0901-A469-94E9-E1CF-103190375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701B-5E93-C9C8-B4F1-805AC02BD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697-A5F0-43D7-8089-975692442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3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1363F05-0F04-C71A-B0A6-77F5F7212803}"/>
              </a:ext>
            </a:extLst>
          </p:cNvPr>
          <p:cNvGrpSpPr/>
          <p:nvPr/>
        </p:nvGrpSpPr>
        <p:grpSpPr>
          <a:xfrm>
            <a:off x="1844394" y="729673"/>
            <a:ext cx="4323735" cy="4530436"/>
            <a:chOff x="1844394" y="729673"/>
            <a:chExt cx="4323735" cy="4530436"/>
          </a:xfrm>
        </p:grpSpPr>
        <p:pic>
          <p:nvPicPr>
            <p:cNvPr id="5" name="Picture 4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D318A9EB-FA18-CDB5-9F49-E933E87D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394" y="729673"/>
              <a:ext cx="4323735" cy="4530436"/>
            </a:xfrm>
            <a:prstGeom prst="rect">
              <a:avLst/>
            </a:prstGeom>
          </p:spPr>
        </p:pic>
        <p:pic>
          <p:nvPicPr>
            <p:cNvPr id="7" name="Picture 6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54750AA0-D107-A43B-459C-7E93B1B78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3654996" y="905164"/>
              <a:ext cx="702529" cy="378690"/>
            </a:xfrm>
            <a:prstGeom prst="rect">
              <a:avLst/>
            </a:prstGeom>
          </p:spPr>
        </p:pic>
        <p:pic>
          <p:nvPicPr>
            <p:cNvPr id="8" name="Picture 7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1D326D02-4009-99BA-2A3A-F43F1159D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3654995" y="1214581"/>
              <a:ext cx="702529" cy="378690"/>
            </a:xfrm>
            <a:prstGeom prst="rect">
              <a:avLst/>
            </a:prstGeom>
          </p:spPr>
        </p:pic>
        <p:pic>
          <p:nvPicPr>
            <p:cNvPr id="9" name="Picture 8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266576FB-EBB6-3EC8-13F7-9C80BFC04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3303730" y="2433782"/>
              <a:ext cx="1846285" cy="995218"/>
            </a:xfrm>
            <a:prstGeom prst="rect">
              <a:avLst/>
            </a:prstGeom>
          </p:spPr>
        </p:pic>
        <p:pic>
          <p:nvPicPr>
            <p:cNvPr id="10" name="Picture 9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9E9B2421-6F7B-B09E-9F73-41302DFE3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4923723" y="4080166"/>
              <a:ext cx="452583" cy="378690"/>
            </a:xfrm>
            <a:prstGeom prst="rect">
              <a:avLst/>
            </a:prstGeom>
          </p:spPr>
        </p:pic>
        <p:pic>
          <p:nvPicPr>
            <p:cNvPr id="11" name="Picture 10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7F4606C2-6EA5-C3C8-5A03-600A18717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4697431" y="4155209"/>
              <a:ext cx="452583" cy="378690"/>
            </a:xfrm>
            <a:prstGeom prst="rect">
              <a:avLst/>
            </a:prstGeom>
          </p:spPr>
        </p:pic>
        <p:pic>
          <p:nvPicPr>
            <p:cNvPr id="12" name="Picture 11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874B7DE9-8D05-BC13-6729-085B90D69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4810577" y="4064581"/>
              <a:ext cx="452583" cy="378690"/>
            </a:xfrm>
            <a:prstGeom prst="rect">
              <a:avLst/>
            </a:prstGeom>
          </p:spPr>
        </p:pic>
        <p:pic>
          <p:nvPicPr>
            <p:cNvPr id="13" name="Picture 12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C9B4F71E-0925-4161-36B0-97372269A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4886167" y="4285096"/>
              <a:ext cx="452583" cy="378690"/>
            </a:xfrm>
            <a:prstGeom prst="rect">
              <a:avLst/>
            </a:prstGeom>
          </p:spPr>
        </p:pic>
        <p:pic>
          <p:nvPicPr>
            <p:cNvPr id="14" name="Picture 13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95AE790C-86BB-2838-F3DF-6BFC0DE4D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4716209" y="4371976"/>
              <a:ext cx="452583" cy="378690"/>
            </a:xfrm>
            <a:prstGeom prst="rect">
              <a:avLst/>
            </a:prstGeom>
          </p:spPr>
        </p:pic>
        <p:pic>
          <p:nvPicPr>
            <p:cNvPr id="15" name="Picture 14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6AD53AB9-5344-D3A6-600F-D995F1AE45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648611" y="4036295"/>
              <a:ext cx="452583" cy="378690"/>
            </a:xfrm>
            <a:prstGeom prst="rect">
              <a:avLst/>
            </a:prstGeom>
          </p:spPr>
        </p:pic>
        <p:pic>
          <p:nvPicPr>
            <p:cNvPr id="16" name="Picture 15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AE721132-8CAA-7069-1F13-F6E0E4513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808940" y="4096762"/>
              <a:ext cx="452583" cy="378690"/>
            </a:xfrm>
            <a:prstGeom prst="rect">
              <a:avLst/>
            </a:prstGeom>
          </p:spPr>
        </p:pic>
        <p:pic>
          <p:nvPicPr>
            <p:cNvPr id="17" name="Picture 16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26908CA2-9929-28E9-6459-AEBE8B5EB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629322" y="4253926"/>
              <a:ext cx="452583" cy="378690"/>
            </a:xfrm>
            <a:prstGeom prst="rect">
              <a:avLst/>
            </a:prstGeom>
          </p:spPr>
        </p:pic>
        <p:pic>
          <p:nvPicPr>
            <p:cNvPr id="18" name="Picture 17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C78EEF84-C008-8983-BEC7-0CCE10B93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922087" y="4203991"/>
              <a:ext cx="452583" cy="378690"/>
            </a:xfrm>
            <a:prstGeom prst="rect">
              <a:avLst/>
            </a:prstGeom>
          </p:spPr>
        </p:pic>
        <p:pic>
          <p:nvPicPr>
            <p:cNvPr id="19" name="Picture 18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AACA88EF-7FFE-D212-246B-AAF8B78A6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703955" y="4353360"/>
              <a:ext cx="452583" cy="378690"/>
            </a:xfrm>
            <a:prstGeom prst="rect">
              <a:avLst/>
            </a:prstGeom>
          </p:spPr>
        </p:pic>
        <p:pic>
          <p:nvPicPr>
            <p:cNvPr id="20" name="Picture 19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F3A6F832-3CBF-5BFA-77D2-70A6AB796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5510232" y="2142835"/>
              <a:ext cx="452583" cy="378690"/>
            </a:xfrm>
            <a:prstGeom prst="rect">
              <a:avLst/>
            </a:prstGeom>
          </p:spPr>
        </p:pic>
        <p:pic>
          <p:nvPicPr>
            <p:cNvPr id="21" name="Picture 20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C3787DE9-D9F9-904A-A4FE-EA170426AE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5304918" y="2180357"/>
              <a:ext cx="452583" cy="378690"/>
            </a:xfrm>
            <a:prstGeom prst="rect">
              <a:avLst/>
            </a:prstGeom>
          </p:spPr>
        </p:pic>
        <p:pic>
          <p:nvPicPr>
            <p:cNvPr id="22" name="Picture 21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26454EDD-0FA1-C19C-6E36-FEC508154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5407575" y="2407224"/>
              <a:ext cx="452583" cy="378690"/>
            </a:xfrm>
            <a:prstGeom prst="rect">
              <a:avLst/>
            </a:prstGeom>
          </p:spPr>
        </p:pic>
        <p:pic>
          <p:nvPicPr>
            <p:cNvPr id="23" name="Picture 22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970A1306-9903-AD93-2B2B-1CDF8887DF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5599581" y="2256269"/>
              <a:ext cx="452583" cy="378690"/>
            </a:xfrm>
            <a:prstGeom prst="rect">
              <a:avLst/>
            </a:prstGeom>
          </p:spPr>
        </p:pic>
        <p:pic>
          <p:nvPicPr>
            <p:cNvPr id="24" name="Picture 23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80E9D02D-8547-8EC7-BEB9-DDBCE77CC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5615074" y="2559047"/>
              <a:ext cx="452583" cy="378690"/>
            </a:xfrm>
            <a:prstGeom prst="rect">
              <a:avLst/>
            </a:prstGeom>
          </p:spPr>
        </p:pic>
        <p:pic>
          <p:nvPicPr>
            <p:cNvPr id="25" name="Picture 24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47C69A24-A886-1E97-8782-BC6AC93FC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059324" y="2165637"/>
              <a:ext cx="452583" cy="378690"/>
            </a:xfrm>
            <a:prstGeom prst="rect">
              <a:avLst/>
            </a:prstGeom>
          </p:spPr>
        </p:pic>
        <p:pic>
          <p:nvPicPr>
            <p:cNvPr id="27" name="Picture 26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9AA3B41B-DEDA-3D31-FF1F-404083B92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1935690" y="2354982"/>
              <a:ext cx="452583" cy="378690"/>
            </a:xfrm>
            <a:prstGeom prst="rect">
              <a:avLst/>
            </a:prstGeom>
          </p:spPr>
        </p:pic>
        <p:pic>
          <p:nvPicPr>
            <p:cNvPr id="28" name="Picture 27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B5EE1DF1-B856-CD8F-1746-1D88AB564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279122" y="2066924"/>
              <a:ext cx="452583" cy="378690"/>
            </a:xfrm>
            <a:prstGeom prst="rect">
              <a:avLst/>
            </a:prstGeom>
          </p:spPr>
        </p:pic>
        <p:pic>
          <p:nvPicPr>
            <p:cNvPr id="29" name="Picture 28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ADA8E4F3-9506-F674-0CEF-069A7267F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233177" y="2215354"/>
              <a:ext cx="452583" cy="378690"/>
            </a:xfrm>
            <a:prstGeom prst="rect">
              <a:avLst/>
            </a:prstGeom>
          </p:spPr>
        </p:pic>
        <p:pic>
          <p:nvPicPr>
            <p:cNvPr id="30" name="Picture 29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3D3FD814-BE3A-2016-1CD6-1ED751ED7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088090" y="2507382"/>
              <a:ext cx="452583" cy="378690"/>
            </a:xfrm>
            <a:prstGeom prst="rect">
              <a:avLst/>
            </a:prstGeom>
          </p:spPr>
        </p:pic>
        <p:pic>
          <p:nvPicPr>
            <p:cNvPr id="31" name="Picture 30" descr="A white octagon with black numbers&#10;&#10;Description automatically generated">
              <a:extLst>
                <a:ext uri="{FF2B5EF4-FFF2-40B4-BE49-F238E27FC236}">
                  <a16:creationId xmlns:a16="http://schemas.microsoft.com/office/drawing/2014/main" id="{81A77CED-BF0B-0E2B-D774-62C7418E6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8" t="21731" r="34591" b="61959"/>
            <a:stretch/>
          </p:blipFill>
          <p:spPr>
            <a:xfrm>
              <a:off x="2176365" y="2421364"/>
              <a:ext cx="452583" cy="37869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FE8075-FAE9-39C4-A650-94E0BBCDD8F3}"/>
              </a:ext>
            </a:extLst>
          </p:cNvPr>
          <p:cNvSpPr txBox="1"/>
          <p:nvPr/>
        </p:nvSpPr>
        <p:spPr>
          <a:xfrm>
            <a:off x="7798280" y="905164"/>
            <a:ext cx="2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1CDADE-4533-3A3E-E427-1526E48B0026}"/>
              </a:ext>
            </a:extLst>
          </p:cNvPr>
          <p:cNvSpPr txBox="1"/>
          <p:nvPr/>
        </p:nvSpPr>
        <p:spPr>
          <a:xfrm>
            <a:off x="7798278" y="1426896"/>
            <a:ext cx="3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BA320-265D-106E-1F48-3F3E860FA2D1}"/>
              </a:ext>
            </a:extLst>
          </p:cNvPr>
          <p:cNvSpPr txBox="1"/>
          <p:nvPr/>
        </p:nvSpPr>
        <p:spPr>
          <a:xfrm>
            <a:off x="7798277" y="1845080"/>
            <a:ext cx="3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C45FD-D3C8-7EFD-8811-4EFD395FA1EC}"/>
              </a:ext>
            </a:extLst>
          </p:cNvPr>
          <p:cNvSpPr txBox="1"/>
          <p:nvPr/>
        </p:nvSpPr>
        <p:spPr>
          <a:xfrm>
            <a:off x="7798277" y="2245069"/>
            <a:ext cx="3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44A425-06B1-44EA-C697-9E9FAAFCA9FB}"/>
              </a:ext>
            </a:extLst>
          </p:cNvPr>
          <p:cNvSpPr txBox="1"/>
          <p:nvPr/>
        </p:nvSpPr>
        <p:spPr>
          <a:xfrm>
            <a:off x="7798277" y="2885130"/>
            <a:ext cx="3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99892-F99C-E295-4750-4FA5EEE845A3}"/>
              </a:ext>
            </a:extLst>
          </p:cNvPr>
          <p:cNvSpPr txBox="1"/>
          <p:nvPr/>
        </p:nvSpPr>
        <p:spPr>
          <a:xfrm>
            <a:off x="7798277" y="3340525"/>
            <a:ext cx="3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5B1EB7-6049-B077-5F03-15963F7607CF}"/>
              </a:ext>
            </a:extLst>
          </p:cNvPr>
          <p:cNvSpPr txBox="1"/>
          <p:nvPr/>
        </p:nvSpPr>
        <p:spPr>
          <a:xfrm>
            <a:off x="8934089" y="1029915"/>
            <a:ext cx="3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6BD5E-9F93-E2A7-B73B-2458390829AD}"/>
              </a:ext>
            </a:extLst>
          </p:cNvPr>
          <p:cNvSpPr txBox="1"/>
          <p:nvPr/>
        </p:nvSpPr>
        <p:spPr>
          <a:xfrm>
            <a:off x="8934089" y="1507638"/>
            <a:ext cx="3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CA2C18-BE81-71FC-93B3-F7CD4669A217}"/>
              </a:ext>
            </a:extLst>
          </p:cNvPr>
          <p:cNvSpPr txBox="1"/>
          <p:nvPr/>
        </p:nvSpPr>
        <p:spPr>
          <a:xfrm>
            <a:off x="8946656" y="2214412"/>
            <a:ext cx="3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659008-F3D6-3629-3EF0-040B5889893B}"/>
              </a:ext>
            </a:extLst>
          </p:cNvPr>
          <p:cNvSpPr txBox="1"/>
          <p:nvPr/>
        </p:nvSpPr>
        <p:spPr>
          <a:xfrm>
            <a:off x="8934089" y="2921186"/>
            <a:ext cx="44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E66FE6-1B53-5507-1A1E-19F2E391DECE}"/>
              </a:ext>
            </a:extLst>
          </p:cNvPr>
          <p:cNvSpPr txBox="1"/>
          <p:nvPr/>
        </p:nvSpPr>
        <p:spPr>
          <a:xfrm>
            <a:off x="8946656" y="3294831"/>
            <a:ext cx="44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739652-C880-C84B-B91A-B7C9B2A3FF23}"/>
              </a:ext>
            </a:extLst>
          </p:cNvPr>
          <p:cNvSpPr txBox="1"/>
          <p:nvPr/>
        </p:nvSpPr>
        <p:spPr>
          <a:xfrm>
            <a:off x="8959223" y="3670015"/>
            <a:ext cx="44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0471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239600A-6F53-9935-8808-9069671A8C7C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9E1EE8B-C7F0-A30A-0D15-CE835F433970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D7A7EAE-4BA0-7DDA-4B3C-6DF3DE701251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116" name="Picture 11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2B4EE10-33D5-0489-31EB-9EAF13E7B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5A3512F-A8AC-EF25-A99D-8905E6484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118" name="Picture 11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5C63254-F711-8F8D-4F7F-4A57013C4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119" name="Picture 11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F20626C-7340-8D20-F6A8-B3190157D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637F40B-CD3A-5320-53A7-0CA2591B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1" name="Picture 12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EEAFFC1-8F6A-1B77-C2A3-67E1BA053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2" name="Picture 12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66C12D2-EEB4-96C4-9B36-52ADC044E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3" name="Picture 12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3B3551E-2CED-A44F-67FF-CE4C031F1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98EC736-586D-0D32-4650-7283D07CB8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5" name="Picture 12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9926C8A-0B5F-8C84-A59A-04F7FAB7CE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9E599D3-C8A5-B3AD-C9C6-20BA7A01D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7" name="Picture 12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2E12241-F755-1B8A-3E26-F04E7748B4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8" name="Picture 12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B78F6F9-D5C3-AA0B-2E6D-A54BF21A1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9" name="Picture 12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F8E1A3B-F966-5DE4-205C-B476DE83F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0" name="Picture 12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202209E-92A0-541C-FB24-FFE13D67A7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D0F807E-DDEB-758A-1ACE-0E2E1121A6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2" name="Picture 13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B9B5564-39B4-BE11-596B-285CB9E11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3" name="Picture 13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5EC8FF1-1867-4932-ABC6-55A2D50ED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4" name="Picture 13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40FC979-E736-21FA-A6C6-C45FDBE698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5" name="Picture 13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C679234-97D0-3A74-9EE3-6BB7630B3C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6" name="Picture 13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BD30970-6E2F-631C-406E-084528AB1C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7" name="Picture 13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B94E1B1-4208-768D-5EAC-7408D45D3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8" name="Picture 13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6FA864E-FCE9-5525-E938-CCDCDAE40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9" name="Picture 13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F97B791-D56F-9B43-44B9-B7BFF14309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40" name="Picture 13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FC53B4B-E31D-7C13-0A18-B3096FFBB6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F4F8753-FC36-41CE-838F-56F01B34D173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5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C9CBE-CA5E-A872-FB71-DB8E1D209451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3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17C4E3C-1FD6-D4E6-BBFF-A515CACBD32C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u="sng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2ADECB3-D388-4452-0836-76736CFACE67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287A034-459C-2C94-E881-0AD206F7E2D3}"/>
                  </a:ext>
                </a:extLst>
              </p:cNvPr>
              <p:cNvSpPr txBox="1"/>
              <p:nvPr/>
            </p:nvSpPr>
            <p:spPr>
              <a:xfrm rot="19163847">
                <a:off x="4795700" y="3921305"/>
                <a:ext cx="60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7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86AE0B-8F8C-A9BC-090A-D4E3B5F2CFE5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12</a:t>
                </a: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D8EE91B-710F-EE34-DDAE-C60AAE1CC85A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7989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833DF4-88D6-9859-89BB-A56F734C2DA0}"/>
              </a:ext>
            </a:extLst>
          </p:cNvPr>
          <p:cNvGrpSpPr/>
          <p:nvPr/>
        </p:nvGrpSpPr>
        <p:grpSpPr>
          <a:xfrm>
            <a:off x="6748976" y="619047"/>
            <a:ext cx="4930427" cy="5000484"/>
            <a:chOff x="1562613" y="509779"/>
            <a:chExt cx="4930427" cy="50004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CCFC162-B74B-D51D-D1CD-2A26BB6DF454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E7061F1-665A-AB0B-2DD6-B0D62D277A20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1" name="Picture 4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1D9C13A-D7DD-20E4-08B4-90F8741C4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E5B4DC6-9443-DACF-9955-49DDA7055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DD91D26-5B51-2DFF-2FA9-81190C4C7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CFB2662-87CC-32F7-AD4F-98B4C179CB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7079D05-C2F5-0D1F-7BC4-331D62D8C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3A8908B-ED09-8737-1EA5-3C0A09DB0E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6C4CCFE-35DD-69CF-35D6-5292267E5B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E080592-BD34-26D1-2D2A-DBBE8550F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AC7CC08-F824-0378-D54B-89396B653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E7B34A8-9143-ADFB-AB00-64802D6023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7AFD835-6410-0D3F-5108-5DF0D6F4A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18F0A4B-3C8A-F8D3-F074-3DF2A690A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6EE73D8-D8E9-40F7-100A-751C1F84B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C47945C-7D5E-365A-19A1-48E861E28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0" name="Picture 5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26D579F-7306-B210-E5BE-986C3EDAF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FF093EC-5D8E-3E04-1B1E-2B3EC198E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54EF72E-41AB-7CAD-8E54-09FDF168C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D94BC22-0D32-8C8B-3650-22B733F459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5B6370F-E9B5-3DB0-A978-CDC993E402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7423A29-39E4-2081-93F7-4B2D7122E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ACBF30C-421E-83FD-D102-373B15E88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E08CB35-1CA4-DE48-345D-CCD3C2FF4F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CEC8A8A-AD04-A8CB-B5B1-F47C65614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CA00DED-C8B1-DDF7-9353-8E0999A4EA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DD569A7-1A55-4600-EEF8-7A2B93B1BD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864F48-A739-DF19-1127-C9D31422D1F3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8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7B55AA-2096-8293-2BB7-405D855446E0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07E46C-E258-C750-1127-C2509AEFE9BC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74E728-6C81-4937-0910-45F3B56A509E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F400A1-0BAF-EF48-459F-122248AA5B18}"/>
                  </a:ext>
                </a:extLst>
              </p:cNvPr>
              <p:cNvSpPr txBox="1"/>
              <p:nvPr/>
            </p:nvSpPr>
            <p:spPr>
              <a:xfrm rot="19163847">
                <a:off x="4534915" y="3907345"/>
                <a:ext cx="1157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6.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EB644D-BAFD-0B33-80BF-A4EBEF7199E9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11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921E27-E67A-211C-3CFD-16A8B9FC0995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115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2C9C93-E341-A278-E04B-C36C22754BA8}"/>
              </a:ext>
            </a:extLst>
          </p:cNvPr>
          <p:cNvGrpSpPr/>
          <p:nvPr/>
        </p:nvGrpSpPr>
        <p:grpSpPr>
          <a:xfrm>
            <a:off x="1562613" y="509779"/>
            <a:ext cx="4930427" cy="5000484"/>
            <a:chOff x="1562613" y="509779"/>
            <a:chExt cx="4930427" cy="50004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C32FA6-8D3D-D210-D27F-20995A0B8278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6C69455-9909-B0CE-F764-48542069BBD3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5" name="Picture 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318A9EB-FA18-CDB5-9F49-E933E87DB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7" name="Picture 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4750AA0-D107-A43B-459C-7E93B1B78A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8" name="Picture 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D326D02-4009-99BA-2A3A-F43F1159DA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9" name="Picture 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66576FB-EBB6-3EC8-13F7-9C80BFC04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E9B2421-6F7B-B09E-9F73-41302DFE37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F4606C2-6EA5-C3C8-5A03-600A18717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2" name="Picture 1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74B7DE9-8D05-BC13-6729-085B90D69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9B4F71E-0925-4161-36B0-97372269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5AE790C-86BB-2838-F3DF-6BFC0DE4D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AD53AB9-5344-D3A6-600F-D995F1AE45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E721132-8CAA-7069-1F13-F6E0E451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6908CA2-9929-28E9-6459-AEBE8B5EB1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8" name="Picture 1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78EEF84-C008-8983-BEC7-0CCE10B938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ACA88EF-7FFE-D212-246B-AAF8B78A6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0" name="Picture 1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3A6F832-3CBF-5BFA-77D2-70A6AB796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3787DE9-D9F9-904A-A4FE-EA170426A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6454EDD-0FA1-C19C-6E36-FEC508154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70A1306-9903-AD93-2B2B-1CDF8887DF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0E9D02D-8547-8EC7-BEB9-DDBCE77CC4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5" name="Picture 2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7C69A24-A886-1E97-8782-BC6AC93FC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AA3B41B-DEDA-3D31-FF1F-404083B929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5EE1DF1-B856-CD8F-1746-1D88AB564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29" name="Picture 2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DA8E4F3-9506-F674-0CEF-069A7267F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30" name="Picture 2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D3FD814-BE3A-2016-1CD6-1ED751ED78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31" name="Picture 3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1A77CED-BF0B-0E2B-D774-62C7418E6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CA2C18-BE81-71FC-93B3-F7CD4669A217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9.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659008-F3D6-3629-3EF0-040B5889893B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E66FE6-1B53-5507-1A1E-19F2E391DECE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739652-C880-C84B-B91A-B7C9B2A3FF23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9A01FBD-8DC3-117E-DE31-3C3297CCBF77}"/>
                  </a:ext>
                </a:extLst>
              </p:cNvPr>
              <p:cNvSpPr txBox="1"/>
              <p:nvPr/>
            </p:nvSpPr>
            <p:spPr>
              <a:xfrm rot="19163847">
                <a:off x="4795700" y="3921305"/>
                <a:ext cx="60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A0FAE4-C605-35A0-92E1-E399225C1812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6.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C211C7-BB3F-E523-8714-88514354D6F6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7056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662063-0910-1680-90BB-7ADAA3C9EDB0}"/>
              </a:ext>
            </a:extLst>
          </p:cNvPr>
          <p:cNvGrpSpPr/>
          <p:nvPr/>
        </p:nvGrpSpPr>
        <p:grpSpPr>
          <a:xfrm>
            <a:off x="6874049" y="494649"/>
            <a:ext cx="4930427" cy="5000484"/>
            <a:chOff x="1562613" y="509779"/>
            <a:chExt cx="4930427" cy="50004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848A66-BFCE-6B24-6B82-83460B5451A3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1682849-887A-42D1-E667-D81AA0A736CB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CFEC04A-D8DE-E878-8BC1-BD0B5017D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5D855CC-2864-35FD-A16C-B412FF79FF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CFCB7EF-68F7-5EA6-06C5-9353690809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4A523A3-E4D8-CE4C-D1B9-FAC4C24C0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3FA47B5-248A-9741-DCB2-68695EC6E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203C1DC-B0AC-7446-24F3-437060405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BA7803B-C9F6-F3BC-AF3B-A14815BFD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322ECA6-8466-0E50-0E43-9D9310A165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FC6DEAE-D236-E943-EE81-110C06748C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D600A7C-CE93-B91D-665C-455CF6D773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4C39850-8A02-0F34-4DE3-2BCAB4CE17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029021D-30BC-26C8-085E-C22C07518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4F3A719-B266-E9E9-156C-5E87AA301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8CD4BC7-F18A-0344-20C4-A2E3EE03A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0" name="Picture 5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3B5E3A7-5361-4D61-E560-475844A11D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7D8E2C1-B04C-C36E-8F46-4800E19D3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D9ABCB0-C561-8B5A-E149-A4AB48EF07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6490524-19CC-715F-88FA-EE2BFE6539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8968DAB-4E90-F3F6-6E48-688D28565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EBE3D2F-CDB9-B1F2-1C76-A665D5BE5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83949E6-CC21-4BF8-7599-942670A2E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DE6B1F9-FED3-5191-2ACA-EBE8345451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6B89169-5336-4C00-E6B7-E6BA31A51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3614AAC-99EC-FC97-7F61-56E294C7D5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5B68DD8-F3F4-63BB-C557-B2F5972884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8321E-7DEB-EAAB-9656-47A927EA1C22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9.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0F643D-F1D6-81B1-7D88-D6052CEB4EE9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7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1638D5-00E6-C94E-5E9F-F7EDF4271BE0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39954C-16DB-4EE1-5873-EFBB55D2A126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F8516-6E99-1A87-9AEF-8774382389A5}"/>
                  </a:ext>
                </a:extLst>
              </p:cNvPr>
              <p:cNvSpPr txBox="1"/>
              <p:nvPr/>
            </p:nvSpPr>
            <p:spPr>
              <a:xfrm rot="19163847">
                <a:off x="4795700" y="3921305"/>
                <a:ext cx="60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8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16A4871-1A9A-FDE0-D441-A0D92F9CBEED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10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F081B-E981-A08B-5813-99EF88990FA0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983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42662C-1608-E9E8-D6ED-3335865A917B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45B196-FD07-14CA-1618-6C148932904E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84F82E6-93F3-1496-E7D0-2D432F62D65B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39" name="Picture 3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0AC6D8E-1A4C-467B-3649-FAF2537A31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0" name="Picture 3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167CAE1-CBBD-DCA4-E7B3-559727023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66BE6A9-9C2B-0DD5-12EB-B46170E646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2" name="Picture 4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D133414-7881-C6F4-E418-EFA569F8D1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4F5B1A1-DE44-23CA-72C8-244B72E86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4" name="Picture 4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53CE7A9-E9D8-16F6-0434-252EBAA0B6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ABFF82C-1AA2-03F0-43DE-63E4387801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A68F910-4ED7-AB32-4718-9794131BA4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16A4D74-9207-A49A-1CF6-62CA8546AF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EE8F2EA-24B7-7342-EB00-B5A2FA0A44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FD6F025-C98A-F797-63EE-31DAFE497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27859A3-9B47-0585-4A41-338D8E495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D72B304-4633-AA39-5AD5-C10B25A59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B132188-F731-ED28-A77C-906027A34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B384017-279F-6179-5405-7EF7271D9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076E8EF-4B78-7EAF-DF37-F4FD9F90FC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8173096-C4D4-B228-8A09-8235BCB0F1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9074697-FF63-022B-7BBB-6EF95E1A0B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3E33DE6-E570-EBF6-D4CC-70B4AC32B1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86F1F35-F92D-C8B7-6AD1-D69479663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0226858-E78D-3F0C-2424-3C555979A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0" name="Picture 5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40E6FC9-3359-2A06-DA9E-AA81E2495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5A05422-D153-1D89-1398-829F4EDAFB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185CD8B-4722-ABAD-356C-897413276B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376FF3F-EB78-C322-B134-74C55824C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72C34C-3F8A-2C2C-73AA-5913D29EAFD4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F75F7B-8B09-EE38-A226-CDC30AD0842F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6.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CF6243-B128-67D9-2D44-501C22BD2CE0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1F94ED-98DF-5E6E-B4E8-6A7616CABE95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A69F2A-9DA5-4E1D-B642-235B22A4D98B}"/>
                  </a:ext>
                </a:extLst>
              </p:cNvPr>
              <p:cNvSpPr txBox="1"/>
              <p:nvPr/>
            </p:nvSpPr>
            <p:spPr>
              <a:xfrm rot="19163847">
                <a:off x="4795700" y="3921305"/>
                <a:ext cx="60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7AA9F4-2427-9DB5-9809-49393C2D235E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2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4E75C3-5EE8-C15D-92AE-33BA65CDD88A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105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561B459-D443-074D-9B48-2682BBE6D231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4CEDB8-7597-EEEB-9F77-A134E87D699E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2703880-EC77-63F6-34D4-7A376A496C12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5C62941-9E1A-8C81-3614-3CC238D8D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C468885-D919-A1A8-99BB-A69C1D514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47DE350-B023-1D9F-E866-039C6AA8A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B9A3E53-6F60-E5CB-FFA4-013E709AF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1031922-9A06-802C-2521-19762881F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41105D1-B098-2179-75A3-A3A73723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993CE59-644A-4D2C-EBA6-EF9B5060E8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D47A9A2-1D52-4D05-5B71-4C9468A39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A1A920B-BC00-044A-3076-59EED88A0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95C913D-BCA0-6FCD-39BF-E4E452EEE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0" name="Picture 5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09BF036-BA70-1458-2AED-66536F76F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8CB598D-EDDA-8B59-5311-9F4BC3E2C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B549E4E-1106-8AE3-97CC-3A28D7A48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6074774-3BCC-F4BB-553A-600AE3894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C258EDF-3B52-F45A-221F-0BA60C54D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DD5AB76-650A-203F-D21D-2DF283336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827D75B-AE54-1E46-1C11-2613FCB86A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8B0299B-B88A-6117-A1AD-0D1AAE218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FAF5F30-CCAD-F1DC-8EA0-EBCA782F84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CE17FE7-091A-DAE2-B07F-F17B0759B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F83B5B3-6540-5AB3-9B4D-43F28ACC6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1" name="Picture 7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58573D8-5BEA-B6AA-F197-F12CB7C2D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2" name="Picture 7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790624F-9276-397A-150F-3BBCC569C9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3" name="Picture 7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78BD2C4-8471-D131-0E01-4A46EE1B7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4" name="Picture 7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F824C82-FE4A-1E12-5261-00BFF01CC2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90DB56-5BC0-5407-B465-9B4F150EF8D9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D26EE7-3DCB-F243-6410-A5C2DAAF895D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7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8A57AB-90AB-31CF-0837-830908EABC23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D97FE6-AFFB-F1F7-6D85-6C0FF75D0092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4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3872246-0435-4C14-A6B9-CC5461F792FB}"/>
                  </a:ext>
                </a:extLst>
              </p:cNvPr>
              <p:cNvSpPr txBox="1"/>
              <p:nvPr/>
            </p:nvSpPr>
            <p:spPr>
              <a:xfrm rot="19163847">
                <a:off x="4795700" y="3921305"/>
                <a:ext cx="60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D72BAB-A043-F8A4-274D-B024F11DC44B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2F366D-6404-6F23-205D-C4F7D7279991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330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0640B3-6CF9-914A-F6D1-7B21D0CBB06B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65C1B40-7768-FBBD-BDFB-136F78BC756E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115F22D-6C85-3E8F-7A38-B2809789333D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4" name="Picture 4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AA0CA5C-87CF-D32F-5BD8-01DA678BF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7571CCE-0443-3954-7162-CE28456D2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B064E25-D6F0-ED26-28F2-174209802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E8C6991-6DA6-2A57-B043-0C9EB2E29F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4841410-6C00-CF2F-9705-3AB961ABA2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9AFE370-9066-C301-8C93-1C8C055C73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241A471-27D8-1E86-60D2-2B403BEA8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5AEBC4B-1105-E0BC-B872-4478DBCFD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E086DDF-30B9-F4A9-065B-F5A35CAFF7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DD1F212-AFA0-7BAD-8588-6725C7A49D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DB7DD37-1A57-6387-D880-F31F08B78E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C09E3D4-2200-6746-C224-B144C55F1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18507D4-7FDF-DFD5-7B1C-7728F2FEDF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0" name="Picture 5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76C2594-8E61-02B5-A033-6BACA718AA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8F7995A-2644-4CCA-8715-C98A2AB2D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004B39C-690D-7467-8CD2-CBC104191A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8F61026-6CBD-20A0-85CA-BD5456BE9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8108737-7111-CE3A-DB76-C4A061A5B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A50D019-D8EE-4475-0D37-C65771E8B3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DAE6D0E-EFF7-3050-8466-20539C9769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B48EDE7-C2A4-71AC-92FA-A863E8CF0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4E916FF-E8F9-5498-7E4E-46B6D75F2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108722E-E929-A7D6-538F-C44CC69EF6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3BB2CDE-2C66-01D4-EEF2-50932B717D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1" name="Picture 7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2735DBA-36A2-450D-C68D-7EA749AC34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93F4F1-DF87-FF15-8086-B19DFAC973E4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9A131-59B5-F6C8-3E39-BB3DD6812A9D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7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ECC99-C1DD-46BC-9E91-F18B6A9C4EE3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2BE1A9-61F8-1901-7E49-41CAD4B6C328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FA848B-F5E3-45F0-CD4C-DB32EEC5BA45}"/>
                  </a:ext>
                </a:extLst>
              </p:cNvPr>
              <p:cNvSpPr txBox="1"/>
              <p:nvPr/>
            </p:nvSpPr>
            <p:spPr>
              <a:xfrm rot="19163847">
                <a:off x="4652199" y="3871287"/>
                <a:ext cx="8898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5.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876AE6-3F86-5C86-BB98-CB7741233235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5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F11957-73A2-E766-0C89-9C7D425172B4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4267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24C0AE9-B184-B20D-17A1-BBE2ADC8C3A2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425E76-BF79-638A-A0C8-F7B411E37997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4C292DA-CA13-AEBF-2B1A-B713EAE23F5D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3" name="Picture 4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631BB49-75BD-4D1E-E2C0-F19B6FC08E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4" name="Picture 4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BD0ABFB-BD3E-9628-8CA2-ADB8C90ECF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30FCB11-0A5D-B33B-7356-4F2BBC452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1EC37ED-2D40-B106-5E0C-6ED3E050F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D9CBC3E-E3E6-D307-E239-794695622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8B5B529-FEF6-CF82-7B9E-EA08B6DFE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CC69534-FD58-0DF2-D445-1661D8205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240BFEF-3506-0D56-A37B-4E7D468DED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F56299B-A104-ADEF-80FF-6D566176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F50382C-C2A6-5537-E0AE-EC5E56F22B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8BECF59-7208-FB4D-800F-3D54B4E9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AB20DEA-24F0-B2EC-6965-791231E6F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8E986BC-3282-C70E-3E3F-D981CA166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15C0001-3FA9-4D55-C9DB-997527B69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BE989DE-79D9-87FE-7BF8-74E7B7F6C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37C0602-C2E5-0B88-3CAC-DD6ED828DE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13E3CE3-8EA9-693B-E008-3FF754CE5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22B09A2-66FD-08B1-783E-FA897F71D8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6CC0B32-9198-7947-281A-90F4645BA3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5781036-C888-D744-C652-9FC55296B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FA1029C-D9B9-19B5-A0A1-0F634B5EB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973C389-7E20-70B7-E777-081E865A6D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A2A8F70-DA85-FD11-A566-5A8115F7F4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F056C1E-2637-A2FA-2617-C56B8B004F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1" name="Picture 7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D5EA321-3CA0-D286-CE42-5C43B418D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F51441-9671-8834-B8A0-AB9A844A507A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BAD887F-A3AF-D64A-6EFE-265AE123B3FC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6.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90F760-50EC-8841-CBA6-50CDEC2BB59C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B65C6C-2C06-8F99-EFC5-6CD7F9A01CFD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0F6F8A1-710C-2F57-592A-9E4D59C820D6}"/>
                  </a:ext>
                </a:extLst>
              </p:cNvPr>
              <p:cNvSpPr txBox="1"/>
              <p:nvPr/>
            </p:nvSpPr>
            <p:spPr>
              <a:xfrm rot="19163847">
                <a:off x="4558116" y="3945889"/>
                <a:ext cx="10216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9BAF10-5DE7-1B54-D566-53521FC98531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8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EDCF63-99F4-5ABB-EF93-7AE9FFE5ABB1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7874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772BE-63F5-FB31-88D9-D1653FF4EA36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0C52E1-456D-614B-B731-9C3121D31B29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9A1E7B-D0AF-C61C-3E48-EFC86B917A76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4" name="Picture 4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4831DEA-C92E-A8B2-9F2E-6447A7EA4E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AA6B037-1703-4B66-CCAD-338CD95FB3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2A09D2D-59F0-6145-ACDE-19C7106DC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CC6EB0A-EB11-F027-E0AA-610212BF4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25ECE6E-9787-92EA-F269-BDDB8F47D2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750BEFE-B599-2264-A76A-388D15332A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6C8B99B-2987-F008-662F-988D4551BB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1CCFE32-AF69-90C2-CB35-DEDAF2C12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22DED59-75DE-EFB4-1021-920E12F8C1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CD0C8DE-7CC2-C504-7D25-021E639A21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DFD1A76-FA6D-0F54-0A35-B9BED8B78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390500F-8342-1183-7E93-E72089A6B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B17A8FE-3F0C-C3A3-68B7-DC92E100E6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9D0DE2A-A1C1-99AA-4397-077CE6BA4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C6A0DAC-A63C-1955-19D6-5D107685F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679D708-C7DE-9E3A-FAE5-C482F1684D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A9C2925-9C9B-E400-BB13-7C95B94379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D787094-7968-1354-AEA7-6B4CD58B2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A041C38-EEB9-0C65-FEC6-FBB4CD842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3B3368D-3E1E-41AF-D3A0-8D357EF308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256A72D-7B4C-52E5-68A6-5219D9D134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F268BC1-B594-EBE3-A846-7B7CD3B217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3D2F114-667A-9951-F7D1-B876C24E5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1" name="Picture 7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593CAE6-BD97-5D0F-A917-5BBD287E75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2" name="Picture 7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D52DC46-4AEE-83D6-AB9B-1B7BC5618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41C712-498C-9560-18AE-78054ACA437A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11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8C2570-E359-B02A-EF7D-C6F30CD5BD64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6.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2C26D8-442B-A0A0-51DD-7313288AF2B4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FAE95E8-F158-EF56-5458-EBB9CC84146F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9.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D3B1AC-9162-1B9A-93C3-10145E032C90}"/>
                  </a:ext>
                </a:extLst>
              </p:cNvPr>
              <p:cNvSpPr txBox="1"/>
              <p:nvPr/>
            </p:nvSpPr>
            <p:spPr>
              <a:xfrm rot="19163847">
                <a:off x="4795700" y="3921305"/>
                <a:ext cx="60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AE0FEB-EFCB-A0ED-2F29-5BD2C4EDD4C1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3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00999D-5CD6-E5C2-08C6-398AD4FA9BB7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892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1117835-8012-24B7-8DF5-3720BB01B60A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3536D5C-9AC8-FF6E-9BBA-8352038D81FF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5F1DB3-25E2-B7CB-1C21-7B72EAE708DE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1" name="Picture 4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81555FF-2434-2D89-C721-5138FA06D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4" name="Picture 4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2F2FBB5-7725-DB6D-17D0-CACA6FB03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DEDD4AF-D27D-5A5D-AC6A-FC5D8AFC4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02B496F-73ED-1F56-0BDC-ACB44CCEC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06EC796-2F21-970F-4676-2225D70E9A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690E295-5EAD-7271-318E-E4719C034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BAF08FC-A9DA-386B-F5F4-759C33571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509D5AF-263F-663C-6C3B-F5BCA6990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9B7A96B-6596-D332-AB95-1A8C8FDF6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5ED36BD-8AC0-99CF-5B14-C1E36580C5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FA43D94-A535-E33F-4C1C-DA460A291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1F971B1-BED9-34A6-AC69-5808A0633E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ADAD3CE-E939-4FC5-2E7A-DB6AB70D7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0D5328C-AD66-C2F7-D3CC-B0F4230F55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C18848F-F4D5-E28E-8E58-82282C72A7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3205212-2C3A-9BAC-D669-8D6B213D63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8CBDA4A-970D-2E38-5D8E-FCECC43BC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082C6C5-0A2F-19EE-9227-3F09FC216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5304324-F5C4-E640-F6D4-382471656A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2F5CC26-CED2-DB7C-EE76-5D5A5341C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C02CF30-C827-7B31-7D11-43D94835CC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49F83B1-CE79-1064-B2D7-5797C8AC69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EBB629B-1128-63A7-B37F-7278C9FC28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8AFFE6A-37B0-B3C4-8193-10BF959B5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1" name="Picture 7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68F2A79-17A4-E8CC-C0FA-AC984CC38D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010888-2FB2-A750-DFD1-D8D13FE75919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DF5D26-1FBA-2BB0-FE36-35C05C86B232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0007BF-DD6F-2EA6-D833-0AE51AC8FAFF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u="sng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33A79E-839C-BEB1-DCFF-A3BDF31B6E43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4D9DCF-AE5F-7E27-922A-8AD9940ED707}"/>
                  </a:ext>
                </a:extLst>
              </p:cNvPr>
              <p:cNvSpPr txBox="1"/>
              <p:nvPr/>
            </p:nvSpPr>
            <p:spPr>
              <a:xfrm rot="19163847">
                <a:off x="4795700" y="3921305"/>
                <a:ext cx="60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5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807AF0-98E1-9F82-9C2A-520D02980117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11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519826-9EC4-4815-EFAF-9F18C618147B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65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75C8C1-C1B0-16F7-AC70-580A179495F0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F2E4BF3-E407-C50D-B383-E24D272D4D0D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84074D4-14AD-6033-B23A-867CA222D844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3" name="Picture 4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F02AF16-072A-DE0C-A5B6-C3A62AB85A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65AD7D14-70D7-350E-8BE8-1793253E4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95E0326-1DF3-D85A-75D6-04705A4C24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E2E961D-3BE0-79CB-9650-2978C86BF8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C070504-F4B6-4FC9-76F9-FF48C31F23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5B1E3B6-B5FE-4BBB-EBA3-3B205E83A6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C9D3CC43-DF71-1303-F5C4-6FFA471AC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78D537F-4308-69E9-92B5-FF46DBEE8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7260BE5-A455-1497-E987-64C7BBE3F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98190E90-9E7F-2ACC-290F-4A1DFF108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19ED1E6-0B74-6BB0-8189-6B1C810540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98B64F7-1CF6-0F77-11B4-8C8BC35AE1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BD004A7-2D26-4232-CA32-D6FC82923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8673077-D8BF-A981-100A-CC5A8B82A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0" name="Picture 5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17A4729-8D2F-1B8E-8379-D46ADDCCCB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3EE458F-C722-4F89-CBAB-F6332FA595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85F74D6-1AAA-2807-690A-B3A1D2CE10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14CFC14-2F3C-E15A-D220-FDCC5EF60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226BAF3-9DCB-FAD4-B31B-DBDFC8060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A04E489-AC8E-BE20-3916-3D2A81E39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E83D4803-7176-5320-3455-1910E304DB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235B96B-9520-882E-8DF0-7778E02B7A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0E53B09-E2B9-FC47-39AC-737CC138E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5E08F3D-4E29-1FA0-2344-A74AACF26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65DCDDA-90EE-D346-2BDB-BED419B4EA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B874CF-98F0-A51D-4629-657D6C6DF6D7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631FEE-6AFB-E8B9-165A-C9FB8960DF14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8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04EC51-2D9F-15E3-49AC-4E3E1BA4B7E0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C53787-096C-0546-78B9-E060EE8092DC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93C39B-DB58-5B2F-1B4F-247632BE4BC8}"/>
                  </a:ext>
                </a:extLst>
              </p:cNvPr>
              <p:cNvSpPr txBox="1"/>
              <p:nvPr/>
            </p:nvSpPr>
            <p:spPr>
              <a:xfrm rot="19163847">
                <a:off x="4546034" y="3913229"/>
                <a:ext cx="11220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C7CA52-A731-6EF2-D57D-85B12CC8ED83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9.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3F3B1F-3AD2-5935-AABE-C8FA4ED4E3E1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237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3D16B84-74BC-2E26-EB95-FA681AD2B099}"/>
              </a:ext>
            </a:extLst>
          </p:cNvPr>
          <p:cNvGrpSpPr/>
          <p:nvPr/>
        </p:nvGrpSpPr>
        <p:grpSpPr>
          <a:xfrm>
            <a:off x="6486812" y="570164"/>
            <a:ext cx="4930427" cy="5000484"/>
            <a:chOff x="1562613" y="509779"/>
            <a:chExt cx="4930427" cy="50004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7E46C6-187C-46B8-0628-4C860CFB77C8}"/>
                </a:ext>
              </a:extLst>
            </p:cNvPr>
            <p:cNvGrpSpPr/>
            <p:nvPr/>
          </p:nvGrpSpPr>
          <p:grpSpPr>
            <a:xfrm>
              <a:off x="1844022" y="729673"/>
              <a:ext cx="4324107" cy="4530436"/>
              <a:chOff x="1844022" y="729673"/>
              <a:chExt cx="4324107" cy="453043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C6DD35-3CC1-15EC-B669-8FEA012119C5}"/>
                  </a:ext>
                </a:extLst>
              </p:cNvPr>
              <p:cNvGrpSpPr/>
              <p:nvPr/>
            </p:nvGrpSpPr>
            <p:grpSpPr>
              <a:xfrm>
                <a:off x="1844394" y="729673"/>
                <a:ext cx="4323735" cy="4530436"/>
                <a:chOff x="1844394" y="729673"/>
                <a:chExt cx="4323735" cy="4530436"/>
              </a:xfrm>
            </p:grpSpPr>
            <p:pic>
              <p:nvPicPr>
                <p:cNvPr id="43" name="Picture 4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15FB0D6-0701-72B8-46F9-AABDCCA58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4394" y="729673"/>
                  <a:ext cx="4323735" cy="4530436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A2B4F49-52B2-676F-FCAE-BB7E01A2B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6" y="905164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FA66B76-E3C4-B8EC-61E7-0DB6DC0C8E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654995" y="1214581"/>
                  <a:ext cx="702529" cy="37869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80B9754-1656-8A41-7591-C8671F7D5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3303730" y="2433782"/>
                  <a:ext cx="1846285" cy="995218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2F9A234-D4D9-6528-DE73-C448E5C79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923723" y="408016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7721552-1591-1A27-1EEB-D5F33C636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697431" y="415520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F3738DE8-C9F5-D82F-5A45-F6F776665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10577" y="406458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3BE88B2-35FA-8178-A4A7-2A15011402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886167" y="428509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5A6ABDD-818C-F7E6-2AE2-BA02CF5A9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4716209" y="437197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0F23F79F-7A3D-9B6B-17FA-6D4457B84B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48611" y="403629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DE8C52AC-CECE-CDD6-4215-017A0D78A1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808940" y="409676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BE5A3530-7FBB-7CAA-5B6F-82757B8829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629322" y="4253926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4B81336-C419-5E27-37B2-B9854D406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922087" y="4203991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30766EAC-5A9E-3FDB-1DEB-DE99F09C4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703955" y="4353360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0" name="Picture 5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83994B6F-15FC-00C9-9EF7-FF836B153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10232" y="2142835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E937673-5CCE-E954-21E2-8AA855165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304918" y="218035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21696F5-08D6-42F7-6775-D3598F7DA1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407575" y="24072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21B63462-1F14-D7EE-F610-E4F691271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599581" y="2256269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079117C-BECD-9BA3-5F24-C661B43E3A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5615074" y="255904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7E850BE7-1033-CCA8-5DDD-E9EB62C7D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59324" y="2165637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ADB89F56-642A-10A0-3F7D-03822ADC1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1935690" y="23549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5846988E-8A93-0C10-8CC9-79122D8FAE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79122" y="206692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1A0DF04A-44DD-3FDC-9389-36DE819980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233177" y="2215354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7CB7E2A-416B-F779-F3C4-90D74A1E12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088090" y="2507382"/>
                  <a:ext cx="452583" cy="378690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white octagon with black numbers&#10;&#10;Description automatically generated">
                  <a:extLst>
                    <a:ext uri="{FF2B5EF4-FFF2-40B4-BE49-F238E27FC236}">
                      <a16:creationId xmlns:a16="http://schemas.microsoft.com/office/drawing/2014/main" id="{447EF831-8484-E2AA-CE4C-E7B2E982AF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6B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98" t="21731" r="34591" b="61959"/>
                <a:stretch/>
              </p:blipFill>
              <p:spPr>
                <a:xfrm>
                  <a:off x="2176365" y="2421364"/>
                  <a:ext cx="452583" cy="378690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81CFA3-70CB-BFCF-BF59-EC11D2519763}"/>
                  </a:ext>
                </a:extLst>
              </p:cNvPr>
              <p:cNvSpPr txBox="1"/>
              <p:nvPr/>
            </p:nvSpPr>
            <p:spPr>
              <a:xfrm rot="6755370">
                <a:off x="1804210" y="2189523"/>
                <a:ext cx="1002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  <a:cs typeface="Aharoni" panose="02010803020104030203" pitchFamily="2" charset="-79"/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A2CC24-256E-0DF7-CC50-CEF9AA4FD3EC}"/>
                  </a:ext>
                </a:extLst>
              </p:cNvPr>
              <p:cNvSpPr txBox="1"/>
              <p:nvPr/>
            </p:nvSpPr>
            <p:spPr>
              <a:xfrm rot="2447978">
                <a:off x="2288931" y="3981168"/>
                <a:ext cx="1392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7C4D6F-799B-FECB-BC1C-0C010449CEA7}"/>
                  </a:ext>
                </a:extLst>
              </p:cNvPr>
              <p:cNvSpPr txBox="1"/>
              <p:nvPr/>
            </p:nvSpPr>
            <p:spPr>
              <a:xfrm>
                <a:off x="3338762" y="2306390"/>
                <a:ext cx="1301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8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FE896-1650-08F6-FA15-57DB8C179982}"/>
                  </a:ext>
                </a:extLst>
              </p:cNvPr>
              <p:cNvSpPr txBox="1"/>
              <p:nvPr/>
            </p:nvSpPr>
            <p:spPr>
              <a:xfrm rot="10800000">
                <a:off x="3306552" y="770185"/>
                <a:ext cx="13908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10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B033BF-63A2-10D3-E45D-9763905A293A}"/>
                  </a:ext>
                </a:extLst>
              </p:cNvPr>
              <p:cNvSpPr txBox="1"/>
              <p:nvPr/>
            </p:nvSpPr>
            <p:spPr>
              <a:xfrm rot="19163847">
                <a:off x="4795700" y="3921305"/>
                <a:ext cx="60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9AA0B-368B-D045-EC44-91058B53FBC4}"/>
                  </a:ext>
                </a:extLst>
              </p:cNvPr>
              <p:cNvSpPr txBox="1"/>
              <p:nvPr/>
            </p:nvSpPr>
            <p:spPr>
              <a:xfrm rot="14783322">
                <a:off x="5152006" y="1870514"/>
                <a:ext cx="10383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4169E1"/>
                    </a:solidFill>
                    <a:latin typeface="Amasis MT Pro Black" panose="020F0502020204030204" pitchFamily="18" charset="0"/>
                  </a:rPr>
                  <a:t>4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57A9FB-5424-5729-4127-31B110A58C0F}"/>
                </a:ext>
              </a:extLst>
            </p:cNvPr>
            <p:cNvSpPr/>
            <p:nvPr/>
          </p:nvSpPr>
          <p:spPr>
            <a:xfrm>
              <a:off x="1562613" y="509779"/>
              <a:ext cx="4930427" cy="500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5026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94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Field</dc:creator>
  <cp:lastModifiedBy>Jacob Field</cp:lastModifiedBy>
  <cp:revision>2</cp:revision>
  <dcterms:created xsi:type="dcterms:W3CDTF">2024-01-02T11:09:45Z</dcterms:created>
  <dcterms:modified xsi:type="dcterms:W3CDTF">2024-01-02T12:19:30Z</dcterms:modified>
</cp:coreProperties>
</file>