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0C4F-B688-FB63-CE7B-A574F4A49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DBB4-5012-C4E1-8A27-9828FF5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CC67-B0DF-6A27-96E1-591083B0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062B-4951-463B-31A3-08468EBB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E8D7-8572-017A-5673-152CC716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9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C387-CF4F-66A9-C09F-BCC88211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605BD-20A8-F7E0-840A-6138A40A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88F1-2B38-FCB7-5FC6-AE5B517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0529-50EB-B88D-23C7-CC34685A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01FD-F449-0D55-4B98-95BD747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41A3-7B32-54D0-9AA1-760C5E419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50695-8C51-836F-A46B-2C9C9EFC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0A7F-5948-A9EA-0031-36012E2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CF98-ECAF-0A1F-4EC5-711A1708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5A1F-F60D-C960-83D6-19C0F972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2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E870-32BB-1D57-7BCB-977124F6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7862-BD3E-0590-C47C-AE828375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83BD-BF15-7C90-69EE-3B7E771B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97E3-A194-F2F1-D691-9096DFBE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8C32-6531-8017-B567-CE0F766F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3526-E198-A03B-873A-0EC08ECA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5D60-F1D4-4F4A-FC42-172E81FB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BAC2E-6D0A-4727-10EA-6B2DF12E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F11A-7CDF-BBF0-E55C-8CFDCA0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EDF4-4CFE-1617-57C3-E374094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2BFE-5464-0001-A6D5-8A95778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90FE-4456-7A77-8145-862255A5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B859-EA24-155B-2518-358BBDAE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6836-144D-FD0D-86EA-58569002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1CE37-DE4C-B85A-BBFE-F1DD75E3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C5B3-E9A5-3602-934E-605FC01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40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19E-5854-48FD-5720-368E2FB1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2C27-6582-C0FE-367F-FD85450F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124EB-8D27-542B-C23F-187DAAF17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B9EA5-30B7-F565-CD98-34F3F29A7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A63E4-7D7E-3526-7574-B891F0E2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42DAA-9641-77F7-91ED-DDFE5AC4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262D-36D2-99A6-D4C9-6B4F1719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1DE54-7C2E-4859-974C-4F49617F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6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E924-A865-A899-D394-50B9627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4075-D32C-2CB6-351A-A99FB984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798E-6E5E-35AC-19A7-54398B1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3670E-2BEB-BAAE-9E16-7923690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CCC8-C778-C501-BB4C-56142F60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25F4-6BAB-2A84-E60E-46F44687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833D-BCD7-0BB3-17A2-436C4CE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4976-A8DE-8017-D6F3-F44DDA8D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415D-74C2-EC13-5C8C-40700A84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6472F-B352-555D-C5F4-1B6F4B49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A572-BC15-8616-8EBF-F27D9D06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4D1FA-C692-3389-8654-C3D06FE0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2320-B2B6-F0B2-41E9-FE24BB74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07A-D329-E748-5FAD-04A6CA6E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C186-8446-70BC-8BED-7C1A0484C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51E10-B764-B3EA-ED8C-FB00DF76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A380-C94E-208A-F9F9-E54703F6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C346-470E-EDB1-E1BB-023B7AEB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A157-7F83-C53D-4E4E-A0B0755B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5BC92-5AE7-83E0-5650-8630C5C9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8BD1-E9D3-7F75-393C-1A6E101B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9F46-412B-005A-8F20-12E5BC4B7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D9A6-71DF-4493-9F54-D4F0D8107BE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E595-CD94-E449-1B39-07C69138A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683A-C884-5C1F-5DE2-1CF5060E6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56DC-ECCB-45D3-876A-256F504C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9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10462D-C57D-AF8D-7B3F-1F8B93EFC48C}"/>
              </a:ext>
            </a:extLst>
          </p:cNvPr>
          <p:cNvGrpSpPr/>
          <p:nvPr/>
        </p:nvGrpSpPr>
        <p:grpSpPr>
          <a:xfrm>
            <a:off x="0" y="743134"/>
            <a:ext cx="3029527" cy="3029527"/>
            <a:chOff x="0" y="743134"/>
            <a:chExt cx="3029527" cy="30295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74A87E-7D2B-8005-E94A-01425CE538D2}"/>
                </a:ext>
              </a:extLst>
            </p:cNvPr>
            <p:cNvGrpSpPr/>
            <p:nvPr/>
          </p:nvGrpSpPr>
          <p:grpSpPr>
            <a:xfrm>
              <a:off x="0" y="743134"/>
              <a:ext cx="3029527" cy="3029527"/>
              <a:chOff x="1108364" y="639618"/>
              <a:chExt cx="3029527" cy="3029527"/>
            </a:xfrm>
          </p:grpSpPr>
          <p:pic>
            <p:nvPicPr>
              <p:cNvPr id="1026" name="Picture 2" descr="Dice d4 - Download free icons">
                <a:extLst>
                  <a:ext uri="{FF2B5EF4-FFF2-40B4-BE49-F238E27FC236}">
                    <a16:creationId xmlns:a16="http://schemas.microsoft.com/office/drawing/2014/main" id="{E7D5D238-30D4-8D38-856C-CD54E13A7B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64" y="639618"/>
                <a:ext cx="3029527" cy="3029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Dice d4 - Download free icons">
                <a:extLst>
                  <a:ext uri="{FF2B5EF4-FFF2-40B4-BE49-F238E27FC236}">
                    <a16:creationId xmlns:a16="http://schemas.microsoft.com/office/drawing/2014/main" id="{6E3D7667-E68A-4677-207D-0DCC8F3C5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56" t="26338" r="41042" b="57959"/>
              <a:stretch/>
            </p:blipFill>
            <p:spPr bwMode="auto">
              <a:xfrm>
                <a:off x="2059707" y="1902691"/>
                <a:ext cx="1124488" cy="1052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48CCDD-D410-51F4-EE22-2768AB24C223}"/>
                </a:ext>
              </a:extLst>
            </p:cNvPr>
            <p:cNvSpPr txBox="1"/>
            <p:nvPr/>
          </p:nvSpPr>
          <p:spPr>
            <a:xfrm>
              <a:off x="1017568" y="1787122"/>
              <a:ext cx="9920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gerian" panose="04020705040A02060702" pitchFamily="82" charset="0"/>
                  <a:cs typeface="Aparajita" panose="020B0502040204020203" pitchFamily="18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E12134-2470-19D5-F4F5-CB36E1C07408}"/>
              </a:ext>
            </a:extLst>
          </p:cNvPr>
          <p:cNvGrpSpPr/>
          <p:nvPr/>
        </p:nvGrpSpPr>
        <p:grpSpPr>
          <a:xfrm>
            <a:off x="3093399" y="743134"/>
            <a:ext cx="3029527" cy="3029527"/>
            <a:chOff x="3093399" y="743134"/>
            <a:chExt cx="3029527" cy="302952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18DA04-0FC6-5778-3F13-AA21FD7FE6FC}"/>
                </a:ext>
              </a:extLst>
            </p:cNvPr>
            <p:cNvGrpSpPr/>
            <p:nvPr/>
          </p:nvGrpSpPr>
          <p:grpSpPr>
            <a:xfrm>
              <a:off x="3093399" y="743134"/>
              <a:ext cx="3029527" cy="3029527"/>
              <a:chOff x="1108364" y="639618"/>
              <a:chExt cx="3029527" cy="3029527"/>
            </a:xfrm>
          </p:grpSpPr>
          <p:pic>
            <p:nvPicPr>
              <p:cNvPr id="12" name="Picture 2" descr="Dice d4 - Download free icons">
                <a:extLst>
                  <a:ext uri="{FF2B5EF4-FFF2-40B4-BE49-F238E27FC236}">
                    <a16:creationId xmlns:a16="http://schemas.microsoft.com/office/drawing/2014/main" id="{5DAC57F8-48E4-AD1C-E5DF-8457E44A4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64" y="639618"/>
                <a:ext cx="3029527" cy="3029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Dice d4 - Download free icons">
                <a:extLst>
                  <a:ext uri="{FF2B5EF4-FFF2-40B4-BE49-F238E27FC236}">
                    <a16:creationId xmlns:a16="http://schemas.microsoft.com/office/drawing/2014/main" id="{469E2B69-2296-2C40-789D-CF09F8F0CC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56" t="26338" r="41042" b="57959"/>
              <a:stretch/>
            </p:blipFill>
            <p:spPr bwMode="auto">
              <a:xfrm>
                <a:off x="2059707" y="1902691"/>
                <a:ext cx="1124488" cy="1052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0840E-31DC-C18F-F98C-B3BBF1F277C2}"/>
                </a:ext>
              </a:extLst>
            </p:cNvPr>
            <p:cNvSpPr txBox="1"/>
            <p:nvPr/>
          </p:nvSpPr>
          <p:spPr>
            <a:xfrm>
              <a:off x="4110967" y="1787122"/>
              <a:ext cx="9920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gerian" panose="04020705040A02060702" pitchFamily="82" charset="0"/>
                  <a:cs typeface="Aparajita" panose="020B0502040204020203" pitchFamily="18" charset="0"/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D8109-FE0C-A37B-F68B-A1DB3804AE15}"/>
              </a:ext>
            </a:extLst>
          </p:cNvPr>
          <p:cNvGrpSpPr/>
          <p:nvPr/>
        </p:nvGrpSpPr>
        <p:grpSpPr>
          <a:xfrm>
            <a:off x="6044242" y="743134"/>
            <a:ext cx="3029527" cy="3029527"/>
            <a:chOff x="6044242" y="743134"/>
            <a:chExt cx="3029527" cy="302952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CFA0D5-40EC-70BA-2A61-E066C8386870}"/>
                </a:ext>
              </a:extLst>
            </p:cNvPr>
            <p:cNvGrpSpPr/>
            <p:nvPr/>
          </p:nvGrpSpPr>
          <p:grpSpPr>
            <a:xfrm>
              <a:off x="6044242" y="743134"/>
              <a:ext cx="3029527" cy="3029527"/>
              <a:chOff x="1108364" y="639618"/>
              <a:chExt cx="3029527" cy="3029527"/>
            </a:xfrm>
          </p:grpSpPr>
          <p:pic>
            <p:nvPicPr>
              <p:cNvPr id="16" name="Picture 2" descr="Dice d4 - Download free icons">
                <a:extLst>
                  <a:ext uri="{FF2B5EF4-FFF2-40B4-BE49-F238E27FC236}">
                    <a16:creationId xmlns:a16="http://schemas.microsoft.com/office/drawing/2014/main" id="{64B75987-0530-6E3D-1CE1-1E012ACDC9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64" y="639618"/>
                <a:ext cx="3029527" cy="3029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Dice d4 - Download free icons">
                <a:extLst>
                  <a:ext uri="{FF2B5EF4-FFF2-40B4-BE49-F238E27FC236}">
                    <a16:creationId xmlns:a16="http://schemas.microsoft.com/office/drawing/2014/main" id="{A3F9D529-D250-8EC4-99CF-6EF751A42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56" t="26338" r="41042" b="57959"/>
              <a:stretch/>
            </p:blipFill>
            <p:spPr bwMode="auto">
              <a:xfrm>
                <a:off x="2059707" y="1902691"/>
                <a:ext cx="1124488" cy="1052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1BEB12-186D-8159-6F72-FA5F826D5C7D}"/>
                </a:ext>
              </a:extLst>
            </p:cNvPr>
            <p:cNvSpPr txBox="1"/>
            <p:nvPr/>
          </p:nvSpPr>
          <p:spPr>
            <a:xfrm>
              <a:off x="7061810" y="1787122"/>
              <a:ext cx="9920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gerian" panose="04020705040A02060702" pitchFamily="82" charset="0"/>
                  <a:cs typeface="Aparajita" panose="020B0502040204020203" pitchFamily="18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6D6CAF-88E8-AA03-1EE7-E6CF9A916E00}"/>
              </a:ext>
            </a:extLst>
          </p:cNvPr>
          <p:cNvGrpSpPr/>
          <p:nvPr/>
        </p:nvGrpSpPr>
        <p:grpSpPr>
          <a:xfrm>
            <a:off x="8906644" y="743134"/>
            <a:ext cx="3029527" cy="3029527"/>
            <a:chOff x="8906644" y="743134"/>
            <a:chExt cx="3029527" cy="30295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8189B6-DF05-C1C6-48E0-63071295E7FA}"/>
                </a:ext>
              </a:extLst>
            </p:cNvPr>
            <p:cNvGrpSpPr/>
            <p:nvPr/>
          </p:nvGrpSpPr>
          <p:grpSpPr>
            <a:xfrm>
              <a:off x="8906644" y="743134"/>
              <a:ext cx="3029527" cy="3029527"/>
              <a:chOff x="1108364" y="639618"/>
              <a:chExt cx="3029527" cy="3029527"/>
            </a:xfrm>
          </p:grpSpPr>
          <p:pic>
            <p:nvPicPr>
              <p:cNvPr id="20" name="Picture 2" descr="Dice d4 - Download free icons">
                <a:extLst>
                  <a:ext uri="{FF2B5EF4-FFF2-40B4-BE49-F238E27FC236}">
                    <a16:creationId xmlns:a16="http://schemas.microsoft.com/office/drawing/2014/main" id="{F39F250C-134C-D8B6-F576-1F8F64D5CD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64" y="639618"/>
                <a:ext cx="3029527" cy="3029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Dice d4 - Download free icons">
                <a:extLst>
                  <a:ext uri="{FF2B5EF4-FFF2-40B4-BE49-F238E27FC236}">
                    <a16:creationId xmlns:a16="http://schemas.microsoft.com/office/drawing/2014/main" id="{EEA85E01-802F-8721-9AAE-F0107D980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56" t="26338" r="41042" b="57959"/>
              <a:stretch/>
            </p:blipFill>
            <p:spPr bwMode="auto">
              <a:xfrm>
                <a:off x="2059707" y="1902691"/>
                <a:ext cx="1124488" cy="1052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E4E5A0-74BB-437F-0150-3E18249FAFDC}"/>
                </a:ext>
              </a:extLst>
            </p:cNvPr>
            <p:cNvSpPr txBox="1"/>
            <p:nvPr/>
          </p:nvSpPr>
          <p:spPr>
            <a:xfrm>
              <a:off x="9924212" y="1787122"/>
              <a:ext cx="9920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gerian" panose="04020705040A02060702" pitchFamily="82" charset="0"/>
                  <a:cs typeface="Aparajita" panose="020B0502040204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42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Field</dc:creator>
  <cp:lastModifiedBy>Jacob Field</cp:lastModifiedBy>
  <cp:revision>1</cp:revision>
  <dcterms:created xsi:type="dcterms:W3CDTF">2024-01-02T12:19:54Z</dcterms:created>
  <dcterms:modified xsi:type="dcterms:W3CDTF">2024-01-02T12:26:00Z</dcterms:modified>
</cp:coreProperties>
</file>