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DCC69-2AF3-48E9-82E8-6B54C16F61D6}" v="23" dt="2024-01-02T12:34:36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Field" userId="941298435b1c1c62" providerId="LiveId" clId="{AE1DCC69-2AF3-48E9-82E8-6B54C16F61D6}"/>
    <pc:docChg chg="custSel addSld modSld">
      <pc:chgData name="Jacob Field" userId="941298435b1c1c62" providerId="LiveId" clId="{AE1DCC69-2AF3-48E9-82E8-6B54C16F61D6}" dt="2024-01-02T12:34:36.691" v="37"/>
      <pc:docMkLst>
        <pc:docMk/>
      </pc:docMkLst>
      <pc:sldChg chg="addSp delSp modSp mod">
        <pc:chgData name="Jacob Field" userId="941298435b1c1c62" providerId="LiveId" clId="{AE1DCC69-2AF3-48E9-82E8-6B54C16F61D6}" dt="2024-01-02T12:34:36.691" v="37"/>
        <pc:sldMkLst>
          <pc:docMk/>
          <pc:sldMk cId="2846087434" sldId="256"/>
        </pc:sldMkLst>
        <pc:spChg chg="del">
          <ac:chgData name="Jacob Field" userId="941298435b1c1c62" providerId="LiveId" clId="{AE1DCC69-2AF3-48E9-82E8-6B54C16F61D6}" dt="2024-01-02T12:33:26.809" v="0" actId="478"/>
          <ac:spMkLst>
            <pc:docMk/>
            <pc:sldMk cId="2846087434" sldId="256"/>
            <ac:spMk id="2" creationId="{D47E959F-368F-F8AF-C710-03C00DA406EA}"/>
          </ac:spMkLst>
        </pc:spChg>
        <pc:spChg chg="del">
          <ac:chgData name="Jacob Field" userId="941298435b1c1c62" providerId="LiveId" clId="{AE1DCC69-2AF3-48E9-82E8-6B54C16F61D6}" dt="2024-01-02T12:33:26.809" v="0" actId="478"/>
          <ac:spMkLst>
            <pc:docMk/>
            <pc:sldMk cId="2846087434" sldId="256"/>
            <ac:spMk id="3" creationId="{6A3F68B5-4031-C96A-FB63-F8D7F5C6C093}"/>
          </ac:spMkLst>
        </pc:spChg>
        <pc:picChg chg="add mod">
          <ac:chgData name="Jacob Field" userId="941298435b1c1c62" providerId="LiveId" clId="{AE1DCC69-2AF3-48E9-82E8-6B54C16F61D6}" dt="2024-01-02T12:34:36.691" v="37"/>
          <ac:picMkLst>
            <pc:docMk/>
            <pc:sldMk cId="2846087434" sldId="256"/>
            <ac:picMk id="5" creationId="{622B708B-19D3-1548-4139-EBF1364F1793}"/>
          </ac:picMkLst>
        </pc:picChg>
      </pc:sldChg>
      <pc:sldChg chg="addSp modSp add mod">
        <pc:chgData name="Jacob Field" userId="941298435b1c1c62" providerId="LiveId" clId="{AE1DCC69-2AF3-48E9-82E8-6B54C16F61D6}" dt="2024-01-02T12:34:28.938" v="35"/>
        <pc:sldMkLst>
          <pc:docMk/>
          <pc:sldMk cId="483599237" sldId="257"/>
        </pc:sldMkLst>
        <pc:picChg chg="add mod">
          <ac:chgData name="Jacob Field" userId="941298435b1c1c62" providerId="LiveId" clId="{AE1DCC69-2AF3-48E9-82E8-6B54C16F61D6}" dt="2024-01-02T12:34:28.938" v="35"/>
          <ac:picMkLst>
            <pc:docMk/>
            <pc:sldMk cId="483599237" sldId="257"/>
            <ac:picMk id="3" creationId="{6071D89C-2EA7-81EE-F196-007B8293C9B7}"/>
          </ac:picMkLst>
        </pc:picChg>
      </pc:sldChg>
      <pc:sldChg chg="addSp modSp add mod">
        <pc:chgData name="Jacob Field" userId="941298435b1c1c62" providerId="LiveId" clId="{AE1DCC69-2AF3-48E9-82E8-6B54C16F61D6}" dt="2024-01-02T12:34:33.174" v="36"/>
        <pc:sldMkLst>
          <pc:docMk/>
          <pc:sldMk cId="3202329736" sldId="258"/>
        </pc:sldMkLst>
        <pc:picChg chg="add mod">
          <ac:chgData name="Jacob Field" userId="941298435b1c1c62" providerId="LiveId" clId="{AE1DCC69-2AF3-48E9-82E8-6B54C16F61D6}" dt="2024-01-02T12:34:33.174" v="36"/>
          <ac:picMkLst>
            <pc:docMk/>
            <pc:sldMk cId="3202329736" sldId="258"/>
            <ac:picMk id="3" creationId="{2843F588-BD91-654F-56D4-07B4EDA17CB9}"/>
          </ac:picMkLst>
        </pc:picChg>
      </pc:sldChg>
      <pc:sldChg chg="addSp modSp add mod">
        <pc:chgData name="Jacob Field" userId="941298435b1c1c62" providerId="LiveId" clId="{AE1DCC69-2AF3-48E9-82E8-6B54C16F61D6}" dt="2024-01-02T12:34:23.077" v="34"/>
        <pc:sldMkLst>
          <pc:docMk/>
          <pc:sldMk cId="2077491001" sldId="259"/>
        </pc:sldMkLst>
        <pc:picChg chg="add mod">
          <ac:chgData name="Jacob Field" userId="941298435b1c1c62" providerId="LiveId" clId="{AE1DCC69-2AF3-48E9-82E8-6B54C16F61D6}" dt="2024-01-02T12:34:23.077" v="34"/>
          <ac:picMkLst>
            <pc:docMk/>
            <pc:sldMk cId="2077491001" sldId="259"/>
            <ac:picMk id="3" creationId="{A82D776C-81F0-C3A8-32BC-71B96A557C22}"/>
          </ac:picMkLst>
        </pc:picChg>
      </pc:sldChg>
      <pc:sldChg chg="addSp modSp add mod">
        <pc:chgData name="Jacob Field" userId="941298435b1c1c62" providerId="LiveId" clId="{AE1DCC69-2AF3-48E9-82E8-6B54C16F61D6}" dt="2024-01-02T12:34:20.264" v="33"/>
        <pc:sldMkLst>
          <pc:docMk/>
          <pc:sldMk cId="1289555810" sldId="260"/>
        </pc:sldMkLst>
        <pc:picChg chg="add mod">
          <ac:chgData name="Jacob Field" userId="941298435b1c1c62" providerId="LiveId" clId="{AE1DCC69-2AF3-48E9-82E8-6B54C16F61D6}" dt="2024-01-02T12:34:20.264" v="33"/>
          <ac:picMkLst>
            <pc:docMk/>
            <pc:sldMk cId="1289555810" sldId="260"/>
            <ac:picMk id="3" creationId="{95423384-3C01-6FE6-3FA0-FB8710678B05}"/>
          </ac:picMkLst>
        </pc:picChg>
      </pc:sldChg>
      <pc:sldChg chg="addSp modSp add mod">
        <pc:chgData name="Jacob Field" userId="941298435b1c1c62" providerId="LiveId" clId="{AE1DCC69-2AF3-48E9-82E8-6B54C16F61D6}" dt="2024-01-02T12:34:17.450" v="32"/>
        <pc:sldMkLst>
          <pc:docMk/>
          <pc:sldMk cId="2212820600" sldId="261"/>
        </pc:sldMkLst>
        <pc:picChg chg="add mod">
          <ac:chgData name="Jacob Field" userId="941298435b1c1c62" providerId="LiveId" clId="{AE1DCC69-2AF3-48E9-82E8-6B54C16F61D6}" dt="2024-01-02T12:34:17.450" v="32"/>
          <ac:picMkLst>
            <pc:docMk/>
            <pc:sldMk cId="2212820600" sldId="261"/>
            <ac:picMk id="3" creationId="{2A88A36C-EBBA-F580-7D37-7BCBC9A58195}"/>
          </ac:picMkLst>
        </pc:picChg>
      </pc:sldChg>
      <pc:sldChg chg="addSp modSp add mod">
        <pc:chgData name="Jacob Field" userId="941298435b1c1c62" providerId="LiveId" clId="{AE1DCC69-2AF3-48E9-82E8-6B54C16F61D6}" dt="2024-01-02T12:34:14.574" v="31"/>
        <pc:sldMkLst>
          <pc:docMk/>
          <pc:sldMk cId="1423404816" sldId="262"/>
        </pc:sldMkLst>
        <pc:picChg chg="add mod">
          <ac:chgData name="Jacob Field" userId="941298435b1c1c62" providerId="LiveId" clId="{AE1DCC69-2AF3-48E9-82E8-6B54C16F61D6}" dt="2024-01-02T12:34:14.574" v="31"/>
          <ac:picMkLst>
            <pc:docMk/>
            <pc:sldMk cId="1423404816" sldId="262"/>
            <ac:picMk id="3" creationId="{E110A6E9-E2AA-B6A9-938C-7097A095224D}"/>
          </ac:picMkLst>
        </pc:picChg>
      </pc:sldChg>
      <pc:sldChg chg="addSp modSp add mod">
        <pc:chgData name="Jacob Field" userId="941298435b1c1c62" providerId="LiveId" clId="{AE1DCC69-2AF3-48E9-82E8-6B54C16F61D6}" dt="2024-01-02T12:34:10.511" v="30"/>
        <pc:sldMkLst>
          <pc:docMk/>
          <pc:sldMk cId="1358130003" sldId="263"/>
        </pc:sldMkLst>
        <pc:picChg chg="add mod">
          <ac:chgData name="Jacob Field" userId="941298435b1c1c62" providerId="LiveId" clId="{AE1DCC69-2AF3-48E9-82E8-6B54C16F61D6}" dt="2024-01-02T12:34:10.511" v="30"/>
          <ac:picMkLst>
            <pc:docMk/>
            <pc:sldMk cId="1358130003" sldId="263"/>
            <ac:picMk id="3" creationId="{936C3446-0DD2-35EE-2BCE-EC87AF4A22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BAFC-E89E-B853-5B85-B14ED7545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CA8F-F8C5-B920-F4F7-040AD6EAC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DCE17-849C-C031-562C-B82BFB8C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221F-AA43-460B-8608-47CB6E4F722D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5F989-6CC0-0A50-9286-4798F09F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14A02-CC22-97A4-9A3F-C10BFAD1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495-20C2-42F4-8553-DDABF91EF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3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4554-7096-E6EC-9BC7-D0A1B694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B0EFA-574D-0F02-6AC5-07EC4CBBB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68A90-8483-D05E-971F-7C83CAB6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221F-AA43-460B-8608-47CB6E4F722D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8265-B385-B412-328C-FA18984A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64CD-724A-456F-3DE9-05D9C152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495-20C2-42F4-8553-DDABF91EF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4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756DB-2C8D-2E2B-1D47-4945AADDF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212E2-1892-65EA-EBF3-DEBAEBBBE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4EE87-92CA-FA46-85D6-D9F1323F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221F-AA43-460B-8608-47CB6E4F722D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D8341-EBDF-F514-D1B6-7935E113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4CD0B-432A-C662-30D6-6E05085E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495-20C2-42F4-8553-DDABF91EF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56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6EBF-B8BF-87DE-DB06-9ADA6084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CEFB-D93F-AB90-24E8-958239BA5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46FE8-A4D9-CF7D-305C-7DA594C5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221F-AA43-460B-8608-47CB6E4F722D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556D1-910F-4903-1898-93210A0D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0020-35DA-773A-79A6-6B27989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495-20C2-42F4-8553-DDABF91EF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5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05E4-5C9F-387E-71B8-9A01E819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D09F8-7E54-B20F-48C3-FBFED23D1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7C3B1-0689-F089-C0A9-A9E69DA9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221F-AA43-460B-8608-47CB6E4F722D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F4970-2287-3CB9-C5EF-18160F59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63D6-2B1B-7620-5428-E232C66D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495-20C2-42F4-8553-DDABF91EF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17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71A0-4D88-7268-22BA-350224F5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2B9A-37E7-3629-1130-3ABCCFBA9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2436D-F3BB-8734-9712-631393196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825F5-B5DB-13C7-5698-C73D4057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221F-AA43-460B-8608-47CB6E4F722D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EA3EB-9733-B975-334F-7CD65176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51119-58A1-6291-9659-62FB57B9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495-20C2-42F4-8553-DDABF91EF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73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9F41-73DE-D5EB-2E77-0820D5D2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B613-0280-4B7D-EF10-5B2CF340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99448-9117-9FCA-7C01-C31ECF64E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DC499-3053-7BB1-CA0A-A8D59B3B6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BE8B7-D3D3-B598-2370-E098AD921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7263A-1EE9-7E05-A397-D89FA092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221F-AA43-460B-8608-47CB6E4F722D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E2E48-57AD-71A5-BFFF-CB1AB824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697B8-C477-71CA-369D-09D60FC3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495-20C2-42F4-8553-DDABF91EF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6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6B54-EABE-A7E1-107E-1B1866CF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CC932-A035-E13A-B763-1A7FDA9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221F-AA43-460B-8608-47CB6E4F722D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31D41-0344-5BC9-AB09-0A6A8A40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671DB-8F74-31B7-4B46-4CBF55F7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495-20C2-42F4-8553-DDABF91EF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1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18F21-349D-54BE-80E9-2B01F8FE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221F-AA43-460B-8608-47CB6E4F722D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A3B89-C108-6681-25E3-78A2DEF2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A1521-EB55-9266-C213-CCC60F8B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495-20C2-42F4-8553-DDABF91EF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1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5BF1-B148-357A-4022-9C2F8052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8AEB-A64F-7C57-89CE-5A9AF267C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0E6FD-8CE6-B75B-8655-92EDB6F6F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008FB-96EC-430D-6CDC-AB3BB8F8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221F-AA43-460B-8608-47CB6E4F722D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4451B-C9F9-2123-A772-14F689C2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A5F3D-3D91-426C-B5AB-79E923AE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495-20C2-42F4-8553-DDABF91EF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8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7E59-B0D3-7A9A-9FD4-DCF7C7EC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D82BB-F7EE-B415-5F0C-633EC9330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1AC07-1330-278B-2099-94B1F3401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F19A7-A47F-E13E-E65D-4AE69ADE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221F-AA43-460B-8608-47CB6E4F722D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7732-973C-51BA-01E5-72CC7DC8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8351A-808C-22CA-B5A1-841D7688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EA495-20C2-42F4-8553-DDABF91EF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8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69BD9-B2AA-8EC6-9F1D-848F35E1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C1375-7A39-F294-6C8D-CA4D3BF69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D3B91-84A0-4258-DC3A-BE4D2F7B8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1221F-AA43-460B-8608-47CB6E4F722D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95D8-7485-3731-C5F5-8DA658405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27EB8-E150-E770-1A65-5F10EB16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EA495-20C2-42F4-8553-DDABF91EF7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3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riangle with a black background&#10;&#10;Description automatically generated">
            <a:extLst>
              <a:ext uri="{FF2B5EF4-FFF2-40B4-BE49-F238E27FC236}">
                <a16:creationId xmlns:a16="http://schemas.microsoft.com/office/drawing/2014/main" id="{622B708B-19D3-1548-4139-EBF1364F17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8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riangle with a black background&#10;&#10;Description automatically generated">
            <a:extLst>
              <a:ext uri="{FF2B5EF4-FFF2-40B4-BE49-F238E27FC236}">
                <a16:creationId xmlns:a16="http://schemas.microsoft.com/office/drawing/2014/main" id="{6071D89C-2EA7-81EE-F196-007B8293C9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riangle with a black background&#10;&#10;Description automatically generated">
            <a:extLst>
              <a:ext uri="{FF2B5EF4-FFF2-40B4-BE49-F238E27FC236}">
                <a16:creationId xmlns:a16="http://schemas.microsoft.com/office/drawing/2014/main" id="{2843F588-BD91-654F-56D4-07B4EDA17CB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2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riangle with a black background&#10;&#10;Description automatically generated">
            <a:extLst>
              <a:ext uri="{FF2B5EF4-FFF2-40B4-BE49-F238E27FC236}">
                <a16:creationId xmlns:a16="http://schemas.microsoft.com/office/drawing/2014/main" id="{A82D776C-81F0-C3A8-32BC-71B96A557C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9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riangle with a black background&#10;&#10;Description automatically generated">
            <a:extLst>
              <a:ext uri="{FF2B5EF4-FFF2-40B4-BE49-F238E27FC236}">
                <a16:creationId xmlns:a16="http://schemas.microsoft.com/office/drawing/2014/main" id="{95423384-3C01-6FE6-3FA0-FB8710678B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5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riangle with a black background&#10;&#10;Description automatically generated">
            <a:extLst>
              <a:ext uri="{FF2B5EF4-FFF2-40B4-BE49-F238E27FC236}">
                <a16:creationId xmlns:a16="http://schemas.microsoft.com/office/drawing/2014/main" id="{2A88A36C-EBBA-F580-7D37-7BCBC9A581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2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riangle with white lines&#10;&#10;Description automatically generated">
            <a:extLst>
              <a:ext uri="{FF2B5EF4-FFF2-40B4-BE49-F238E27FC236}">
                <a16:creationId xmlns:a16="http://schemas.microsoft.com/office/drawing/2014/main" id="{E110A6E9-E2AA-B6A9-938C-7097A09522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0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riangle with a black background&#10;&#10;Description automatically generated">
            <a:extLst>
              <a:ext uri="{FF2B5EF4-FFF2-40B4-BE49-F238E27FC236}">
                <a16:creationId xmlns:a16="http://schemas.microsoft.com/office/drawing/2014/main" id="{936C3446-0DD2-35EE-2BCE-EC87AF4A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3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Field</dc:creator>
  <cp:lastModifiedBy>Jacob Field</cp:lastModifiedBy>
  <cp:revision>1</cp:revision>
  <dcterms:created xsi:type="dcterms:W3CDTF">2024-01-02T12:32:58Z</dcterms:created>
  <dcterms:modified xsi:type="dcterms:W3CDTF">2024-01-02T12:34:45Z</dcterms:modified>
</cp:coreProperties>
</file>