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88825" cy="6858000"/>
  <p:notesSz cx="6797675" cy="9926638"/>
  <p:embeddedFontLst>
    <p:embeddedFont>
      <p:font typeface="AU Passata" panose="020B0503030502030804" pitchFamily="34" charset="0"/>
      <p:regular r:id="rId26"/>
      <p:bold r:id="rId27"/>
    </p:embeddedFont>
    <p:embeddedFont>
      <p:font typeface="AU Passata Light" panose="020B0303030902030804" pitchFamily="34" charset="0"/>
      <p:regular r:id="rId28"/>
      <p:bold r:id="rId29"/>
    </p:embeddedFont>
    <p:embeddedFont>
      <p:font typeface="AU Peto" panose="040C0B07020602020301" pitchFamily="82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Wingdings 3" panose="05040102010807070707" pitchFamily="18" charset="2"/>
      <p:regular r:id="rId40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83D83"/>
    <a:srgbClr val="1FBCBB"/>
    <a:srgbClr val="0025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3457" autoAdjust="0"/>
  </p:normalViewPr>
  <p:slideViewPr>
    <p:cSldViewPr snapToObjects="1" showGuides="1">
      <p:cViewPr varScale="1">
        <p:scale>
          <a:sx n="116" d="100"/>
          <a:sy n="116" d="100"/>
        </p:scale>
        <p:origin x="120" y="3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4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91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64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30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4918904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1791288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779-6C16-BE20-9881-2C2665D6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83AE-3D9C-C991-ABE8-AAD0379D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E751-67F9-84F7-C17E-64E0CAD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3D4D-29BF-CC8F-F8FB-16E6D2AA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12CD-0398-C024-F239-D795006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9172727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862761386" name="SecondaryLogo_sort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Understanding R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Jacob Hesselvig Fredsøe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Assistant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06/11/2023</a:t>
            </a:fld>
            <a:r>
              <a:rPr lang="en-GB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  <p:sldLayoutId id="2147483679" r:id="rId21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hyperlink" Target="https://github.com/jacobfredsoee/MOMAR.git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youtube.com/watch?v=dQw4w9WgXc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Network connection abstract against a white background">
            <a:extLst>
              <a:ext uri="{FF2B5EF4-FFF2-40B4-BE49-F238E27FC236}">
                <a16:creationId xmlns:a16="http://schemas.microsoft.com/office/drawing/2014/main" id="{5996AF0B-940E-CE39-6424-C0F6456C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19" y="2464"/>
            <a:ext cx="12188805" cy="68546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6824A2-001E-CA64-B91E-D60E06CA2891}"/>
              </a:ext>
            </a:extLst>
          </p:cNvPr>
          <p:cNvSpPr/>
          <p:nvPr/>
        </p:nvSpPr>
        <p:spPr>
          <a:xfrm>
            <a:off x="3502105" y="1780591"/>
            <a:ext cx="8686701" cy="3208684"/>
          </a:xfrm>
          <a:prstGeom prst="rect">
            <a:avLst/>
          </a:prstGeom>
          <a:solidFill>
            <a:srgbClr val="1F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8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64108E-7023-BCD6-BB96-A96D0FAECE88}"/>
              </a:ext>
            </a:extLst>
          </p:cNvPr>
          <p:cNvSpPr/>
          <p:nvPr/>
        </p:nvSpPr>
        <p:spPr bwMode="auto">
          <a:xfrm>
            <a:off x="925152" y="767103"/>
            <a:ext cx="5040560" cy="5040560"/>
          </a:xfrm>
          <a:prstGeom prst="ellipse">
            <a:avLst/>
          </a:prstGeom>
          <a:solidFill>
            <a:srgbClr val="1FBCBB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2F2C2-8955-DCEA-ABCD-185E1762E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218" y="3497497"/>
            <a:ext cx="3534758" cy="1425357"/>
          </a:xfrm>
        </p:spPr>
        <p:txBody>
          <a:bodyPr anchor="b">
            <a:normAutofit/>
          </a:bodyPr>
          <a:lstStyle/>
          <a:p>
            <a:pPr algn="ctr"/>
            <a:r>
              <a:rPr lang="da-DK" sz="1799" dirty="0">
                <a:latin typeface="AU Passata" panose="020B0503030502030804" pitchFamily="34" charset="0"/>
              </a:rPr>
              <a:t>UNDERSTANDING 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90D067A-38C1-0B23-493A-F4D1861B1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6816" y="1966985"/>
            <a:ext cx="2417426" cy="2341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0F0740DD-248F-0EC5-F1F1-C70DEB869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8275" y="2001995"/>
            <a:ext cx="5303044" cy="294613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7B2793-36E8-D167-0485-8FDDFD7D176D}"/>
              </a:ext>
            </a:extLst>
          </p:cNvPr>
          <p:cNvCxnSpPr/>
          <p:nvPr/>
        </p:nvCxnSpPr>
        <p:spPr>
          <a:xfrm>
            <a:off x="2550657" y="4478422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9B7D5A-35D9-E851-3579-9FBE724BE3C4}"/>
              </a:ext>
            </a:extLst>
          </p:cNvPr>
          <p:cNvCxnSpPr/>
          <p:nvPr/>
        </p:nvCxnSpPr>
        <p:spPr>
          <a:xfrm>
            <a:off x="2550657" y="4989276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7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5B3C-EEF7-4D1B-8FAD-EB0CABC9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unexpected behavior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EBF8-8733-A191-2AB2-F6900870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983" y="1374442"/>
            <a:ext cx="2381126" cy="398374"/>
          </a:xfrm>
        </p:spPr>
        <p:txBody>
          <a:bodyPr/>
          <a:lstStyle/>
          <a:p>
            <a:r>
              <a:rPr lang="en-US" dirty="0"/>
              <a:t>Boolean: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A0A6-6B06-B9D1-57C9-0F0A9553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2B0D-1542-43F5-8BD0-E9D8ECD7CD29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AB625-2E9D-DD30-8C4D-75FBFA760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82" t="-765" r="882" b="37328"/>
          <a:stretch/>
        </p:blipFill>
        <p:spPr>
          <a:xfrm>
            <a:off x="985838" y="1844825"/>
            <a:ext cx="2156246" cy="2219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BF2DE-5CD0-4F86-06CF-0F9A23B79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72"/>
          <a:stretch/>
        </p:blipFill>
        <p:spPr>
          <a:xfrm>
            <a:off x="994346" y="4064372"/>
            <a:ext cx="2156246" cy="13060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55205D-DC4A-AD2F-3123-469762367682}"/>
              </a:ext>
            </a:extLst>
          </p:cNvPr>
          <p:cNvSpPr txBox="1">
            <a:spLocks/>
          </p:cNvSpPr>
          <p:nvPr/>
        </p:nvSpPr>
        <p:spPr bwMode="auto">
          <a:xfrm>
            <a:off x="4078188" y="1374442"/>
            <a:ext cx="2381126" cy="3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Factors:</a:t>
            </a:r>
          </a:p>
          <a:p>
            <a:endParaRPr lang="da-DK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8F78F8-46E5-C882-78F1-D45F4B37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977" y="1820029"/>
            <a:ext cx="3448595" cy="80227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7ECEA4-17A4-B758-C01D-C5D97F4C89CA}"/>
              </a:ext>
            </a:extLst>
          </p:cNvPr>
          <p:cNvSpPr txBox="1">
            <a:spLocks/>
          </p:cNvSpPr>
          <p:nvPr/>
        </p:nvSpPr>
        <p:spPr bwMode="auto">
          <a:xfrm>
            <a:off x="4078188" y="2802869"/>
            <a:ext cx="3820058" cy="3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as.numeric</a:t>
            </a:r>
            <a:r>
              <a:rPr lang="en-US" kern="0" dirty="0"/>
              <a:t>() on vectors returns the levels</a:t>
            </a:r>
            <a:endParaRPr lang="da-DK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6BDA9A-8047-2D82-E7C4-54A0FA730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630" y="3696764"/>
            <a:ext cx="2725787" cy="99351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C069F3E-D92B-1666-7C3E-99F9A7BC3E54}"/>
              </a:ext>
            </a:extLst>
          </p:cNvPr>
          <p:cNvSpPr txBox="1">
            <a:spLocks/>
          </p:cNvSpPr>
          <p:nvPr/>
        </p:nvSpPr>
        <p:spPr bwMode="auto">
          <a:xfrm>
            <a:off x="4078113" y="4685613"/>
            <a:ext cx="6192688" cy="99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R now uses a </a:t>
            </a:r>
            <a:r>
              <a:rPr lang="en-US" kern="0" dirty="0" err="1"/>
              <a:t>stringsAsFactors</a:t>
            </a:r>
            <a:r>
              <a:rPr lang="en-US" kern="0" dirty="0"/>
              <a:t> = FALSE default, and hence by default no longer converts strings to factors in calls to </a:t>
            </a:r>
            <a:r>
              <a:rPr lang="en-US" kern="0" dirty="0" err="1"/>
              <a:t>data.frame</a:t>
            </a:r>
            <a:r>
              <a:rPr lang="en-US" kern="0" dirty="0"/>
              <a:t>() and </a:t>
            </a:r>
            <a:r>
              <a:rPr lang="en-US" kern="0" dirty="0" err="1"/>
              <a:t>read.table</a:t>
            </a:r>
            <a:r>
              <a:rPr lang="en-US" kern="0" dirty="0"/>
              <a:t>().</a:t>
            </a:r>
            <a:endParaRPr lang="da-DK" kern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2EF81F-8AC2-0A4C-2271-8B6FADFA6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427" y="1819807"/>
            <a:ext cx="382005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5BB8-2093-EE14-FDC5-0D0BA914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unexpected behavior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C9D5-FA50-94BC-F5F4-9A2A0E99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6C4C-5DC2-4A16-BF28-8D0A041C964F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A56C51-CA83-B08D-C178-C29C6124251F}"/>
              </a:ext>
            </a:extLst>
          </p:cNvPr>
          <p:cNvSpPr txBox="1">
            <a:spLocks/>
          </p:cNvSpPr>
          <p:nvPr/>
        </p:nvSpPr>
        <p:spPr bwMode="auto">
          <a:xfrm>
            <a:off x="976983" y="1374442"/>
            <a:ext cx="2381126" cy="39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Floating point:</a:t>
            </a:r>
          </a:p>
          <a:p>
            <a:endParaRPr lang="da-DK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B9823C-ACC2-184A-0CD6-D6B99445B902}"/>
              </a:ext>
            </a:extLst>
          </p:cNvPr>
          <p:cNvSpPr txBox="1">
            <a:spLocks/>
          </p:cNvSpPr>
          <p:nvPr/>
        </p:nvSpPr>
        <p:spPr bwMode="auto">
          <a:xfrm>
            <a:off x="3712786" y="1374441"/>
            <a:ext cx="5693993" cy="68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There are infinitely many numbers in the interval 0 to 1 but you only have 32 (or 64) bits to store them.</a:t>
            </a:r>
            <a:endParaRPr lang="da-DK" kern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FC663B-C4C7-DA40-57FF-2736E44D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5" y="1916832"/>
            <a:ext cx="2411731" cy="8640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B3F28F-55DB-E768-53CF-2478434C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83" y="3032930"/>
            <a:ext cx="7292500" cy="491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84A761-D590-959D-354F-0E86B4E7A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46" y="3593739"/>
            <a:ext cx="7261793" cy="52198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F1DE264-92EE-7BAE-66E2-9C9D04170E8C}"/>
              </a:ext>
            </a:extLst>
          </p:cNvPr>
          <p:cNvSpPr txBox="1">
            <a:spLocks/>
          </p:cNvSpPr>
          <p:nvPr/>
        </p:nvSpPr>
        <p:spPr bwMode="auto">
          <a:xfrm>
            <a:off x="1016883" y="4193310"/>
            <a:ext cx="5693993" cy="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Never do comparison on floating point numbers</a:t>
            </a:r>
            <a:endParaRPr lang="da-DK" kern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E4BB0A-A586-AE9E-643B-B03D084FF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778" y="4797152"/>
            <a:ext cx="3708982" cy="79208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451889C-27E1-18E2-3309-B4BC41A29AAA}"/>
              </a:ext>
            </a:extLst>
          </p:cNvPr>
          <p:cNvSpPr txBox="1">
            <a:spLocks/>
          </p:cNvSpPr>
          <p:nvPr/>
        </p:nvSpPr>
        <p:spPr bwMode="auto">
          <a:xfrm>
            <a:off x="1026049" y="5661248"/>
            <a:ext cx="7444627" cy="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If you must, make some comparison on a tolerance level instead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352460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8D75-7F13-DCA6-1BAF-A86044E8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6508-58AF-CE62-4C0E-D2FB5477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1263891"/>
          </a:xfrm>
        </p:spPr>
        <p:txBody>
          <a:bodyPr/>
          <a:lstStyle/>
          <a:p>
            <a:r>
              <a:rPr lang="en-US" dirty="0"/>
              <a:t>Similar to arrays in other languages (but starts at index 1)</a:t>
            </a:r>
          </a:p>
          <a:p>
            <a:r>
              <a:rPr lang="en-US" dirty="0"/>
              <a:t>Must contain the same data type</a:t>
            </a:r>
          </a:p>
          <a:p>
            <a:r>
              <a:rPr lang="en-US" dirty="0"/>
              <a:t>Vector recycling (can lead to unexpected behavior)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BF56-546E-D278-6F69-FDA042FF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4C6-8665-4E32-BBCC-D3979675822E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D40B6-9D2B-2342-C753-9450E8D4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632" y="2090734"/>
            <a:ext cx="2088232" cy="396647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B811CBE7-C5DD-44D6-FE50-5702DE0457E2}"/>
              </a:ext>
            </a:extLst>
          </p:cNvPr>
          <p:cNvGrpSpPr/>
          <p:nvPr/>
        </p:nvGrpSpPr>
        <p:grpSpPr>
          <a:xfrm>
            <a:off x="979180" y="3133086"/>
            <a:ext cx="578728" cy="144016"/>
            <a:chOff x="979180" y="3029205"/>
            <a:chExt cx="578728" cy="1440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64D0B9-E08C-B5FB-C6C4-1A29C0C5A4BA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1917-D619-3A05-6904-2B9FE565461C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6DFF94-4451-F6A2-402C-8CBC34603D12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D9C96D-9AA2-2B3C-02F2-ADB80553ED48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18EC0D3-4635-6994-71A2-C2DD4FBE71D7}"/>
              </a:ext>
            </a:extLst>
          </p:cNvPr>
          <p:cNvGrpSpPr/>
          <p:nvPr/>
        </p:nvGrpSpPr>
        <p:grpSpPr>
          <a:xfrm>
            <a:off x="1627252" y="3133086"/>
            <a:ext cx="578728" cy="144016"/>
            <a:chOff x="1627252" y="3029205"/>
            <a:chExt cx="578728" cy="1440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5C36E2-0BDC-427B-F481-5EAB5B4223F9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003AD9-7F7D-D9BA-B89D-9BB4600FC551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B990AC-0D24-1B49-F32C-9FFF9E0B3AE4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3BF50A-A8F7-A2A6-6715-8DD1D2212DF8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776AA5B8-F17E-0506-877C-8C988B1F653B}"/>
              </a:ext>
            </a:extLst>
          </p:cNvPr>
          <p:cNvSpPr txBox="1">
            <a:spLocks/>
          </p:cNvSpPr>
          <p:nvPr/>
        </p:nvSpPr>
        <p:spPr bwMode="auto">
          <a:xfrm>
            <a:off x="549129" y="2775630"/>
            <a:ext cx="100411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4 bytes</a:t>
            </a:r>
            <a:endParaRPr lang="da-DK" kern="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F81EA9C-6789-132E-6F9F-E4F79924905E}"/>
              </a:ext>
            </a:extLst>
          </p:cNvPr>
          <p:cNvGrpSpPr/>
          <p:nvPr/>
        </p:nvGrpSpPr>
        <p:grpSpPr>
          <a:xfrm>
            <a:off x="2269225" y="3133086"/>
            <a:ext cx="578728" cy="144016"/>
            <a:chOff x="979180" y="3029205"/>
            <a:chExt cx="578728" cy="14401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55CEFFE-8797-5B75-573C-3C201B7A1DDB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C11F282-9932-ADE6-CBAC-82E65278C3A9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9CDF237-C039-C0F9-2F35-5576DEF19A85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E42F78-585A-71DE-9F05-8EA025040EC7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A8A2E2-FDC4-F874-7BFB-CB22F1C43CA2}"/>
              </a:ext>
            </a:extLst>
          </p:cNvPr>
          <p:cNvGrpSpPr/>
          <p:nvPr/>
        </p:nvGrpSpPr>
        <p:grpSpPr>
          <a:xfrm>
            <a:off x="2917297" y="3133086"/>
            <a:ext cx="578728" cy="144016"/>
            <a:chOff x="1627252" y="3029205"/>
            <a:chExt cx="578728" cy="14401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CCB9936-4468-2017-0D35-AE22FE45193C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2B6EAA-01F8-83EE-EF71-B68843DE55C1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C30DFB-9551-8490-34D5-CFD471382AAC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8C1C06-57C1-4621-4837-E2540357A013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199CEB9-8357-404E-77FE-811F0DEEE9FC}"/>
              </a:ext>
            </a:extLst>
          </p:cNvPr>
          <p:cNvGrpSpPr/>
          <p:nvPr/>
        </p:nvGrpSpPr>
        <p:grpSpPr>
          <a:xfrm>
            <a:off x="3577567" y="3133086"/>
            <a:ext cx="578728" cy="144016"/>
            <a:chOff x="979180" y="3029205"/>
            <a:chExt cx="578728" cy="14401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3B428B1-38FD-E4F7-DBF9-ED67459AA447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C91B517-4A2B-C2DD-FF1B-408245065043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92570D-7E62-B09B-8BAD-9B2F0AF1F174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7B9EC18-CBF4-8A34-3306-9D2B6AE356AD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A1AD7BA-570D-F70C-70CB-0C04C33F1807}"/>
              </a:ext>
            </a:extLst>
          </p:cNvPr>
          <p:cNvGrpSpPr/>
          <p:nvPr/>
        </p:nvGrpSpPr>
        <p:grpSpPr>
          <a:xfrm>
            <a:off x="4225639" y="3133086"/>
            <a:ext cx="578728" cy="144016"/>
            <a:chOff x="1627252" y="3029205"/>
            <a:chExt cx="578728" cy="14401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814101E-26D0-1EF3-F442-DA8C8EA30AAE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5A67227-2B59-FE66-DAD6-E24421866EB6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AFF8E5C-77CD-285D-9B69-B9006B7A192B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F24EAE4-9C68-E8A0-BE64-5AC4CB1AB1D6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CB89CFB-3021-572E-9569-109CC0DC5596}"/>
              </a:ext>
            </a:extLst>
          </p:cNvPr>
          <p:cNvGrpSpPr/>
          <p:nvPr/>
        </p:nvGrpSpPr>
        <p:grpSpPr>
          <a:xfrm>
            <a:off x="4867612" y="3133086"/>
            <a:ext cx="578728" cy="144016"/>
            <a:chOff x="979180" y="3029205"/>
            <a:chExt cx="578728" cy="14401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B51B65-22D4-0441-C709-9E8BA0217E12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50008E-B652-2BDA-1B0E-F8A0FC1E4B0B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0330D89-C8F7-246D-DBBE-0177EBBCADB0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B5ADD5B-CAB9-31A7-8FDD-836544E56711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A79C8B-1C78-9F43-D225-AB7C248E3AD8}"/>
              </a:ext>
            </a:extLst>
          </p:cNvPr>
          <p:cNvGrpSpPr/>
          <p:nvPr/>
        </p:nvGrpSpPr>
        <p:grpSpPr>
          <a:xfrm>
            <a:off x="5515684" y="3133086"/>
            <a:ext cx="578728" cy="144016"/>
            <a:chOff x="1627252" y="3029205"/>
            <a:chExt cx="578728" cy="1440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1794995-C99F-22EC-A769-4AE47E5BF9B7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765BFDA-E748-58A1-189B-5CE21D4E53AF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7E71543-9F5A-B6AD-8511-F7225291BBD2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FE88F81-9E6B-48A6-8253-5D788E57FCCE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E25B7D7-AFE7-154C-B9EC-F0D128D1647E}"/>
              </a:ext>
            </a:extLst>
          </p:cNvPr>
          <p:cNvGrpSpPr/>
          <p:nvPr/>
        </p:nvGrpSpPr>
        <p:grpSpPr>
          <a:xfrm>
            <a:off x="6166420" y="3133086"/>
            <a:ext cx="578728" cy="144016"/>
            <a:chOff x="979180" y="3029205"/>
            <a:chExt cx="578728" cy="14401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0CBC2E-3941-397F-C4A8-527371DCDD35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AE457AF-0279-54F1-E7B1-C95FEBDE2772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DFC653-663A-BA1C-BDCE-37A080B92585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FDBF859-C131-904B-D015-E142B2D3CE79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ED4E2F0-1D1B-F412-7E65-4BA986DE486E}"/>
              </a:ext>
            </a:extLst>
          </p:cNvPr>
          <p:cNvGrpSpPr/>
          <p:nvPr/>
        </p:nvGrpSpPr>
        <p:grpSpPr>
          <a:xfrm>
            <a:off x="6814492" y="3133086"/>
            <a:ext cx="578728" cy="144016"/>
            <a:chOff x="1627252" y="3029205"/>
            <a:chExt cx="578728" cy="144016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BFA9841-69DF-3BDE-094F-E308CFAD0648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2A493B3-7ECF-8ECE-B99F-371716C7A9DB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4C98285-067C-6EC5-CE38-5D00F2E6AC44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0F133D2-87C7-9E54-9FFE-5BA1BF053D74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D1DE876-3D2A-FDD4-D3EE-074A4AA89EF0}"/>
              </a:ext>
            </a:extLst>
          </p:cNvPr>
          <p:cNvGrpSpPr/>
          <p:nvPr/>
        </p:nvGrpSpPr>
        <p:grpSpPr>
          <a:xfrm>
            <a:off x="7456465" y="3133086"/>
            <a:ext cx="578728" cy="144016"/>
            <a:chOff x="979180" y="3029205"/>
            <a:chExt cx="578728" cy="14401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01B8A1F-9973-9B6B-85ED-80A7B3421683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898A707-ED67-A6BF-EFAE-2AE289580340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963D5B1-A006-5F20-CFB0-2A7F21B83AA3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E24E096-09E3-3C94-7E1C-D42A93346A16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2D134B8-A9B2-5357-4450-4DDC82F98D35}"/>
              </a:ext>
            </a:extLst>
          </p:cNvPr>
          <p:cNvGrpSpPr/>
          <p:nvPr/>
        </p:nvGrpSpPr>
        <p:grpSpPr>
          <a:xfrm>
            <a:off x="8104537" y="3133086"/>
            <a:ext cx="578728" cy="144016"/>
            <a:chOff x="1627252" y="3029205"/>
            <a:chExt cx="578728" cy="14401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E6882C2-A6B9-78D9-531A-90D3C6002ABB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E37F0C-6A57-3F11-6820-D67594441904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D22BED7-6A3D-582E-47AA-2A85DC7227D4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BB91BF2-36ED-CF6F-DC3D-68AE399831F4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778FB48-AEED-8134-7525-E594E3219E95}"/>
              </a:ext>
            </a:extLst>
          </p:cNvPr>
          <p:cNvGrpSpPr/>
          <p:nvPr/>
        </p:nvGrpSpPr>
        <p:grpSpPr>
          <a:xfrm>
            <a:off x="8764807" y="3133086"/>
            <a:ext cx="578728" cy="144016"/>
            <a:chOff x="979180" y="3029205"/>
            <a:chExt cx="578728" cy="14401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9C11893-4493-BE0E-CD05-061042405A37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D8BF87E-6FA8-2089-4F91-8C3EB4C7E75E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F350ED0-2E2A-1694-E92F-5AA70861E835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F719B5-5AF8-BB4D-914F-BFF9185AE5CF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84843B-B3C3-8A6F-8D96-601FC95AA919}"/>
              </a:ext>
            </a:extLst>
          </p:cNvPr>
          <p:cNvGrpSpPr/>
          <p:nvPr/>
        </p:nvGrpSpPr>
        <p:grpSpPr>
          <a:xfrm>
            <a:off x="9412879" y="3133086"/>
            <a:ext cx="578728" cy="144016"/>
            <a:chOff x="1627252" y="3029205"/>
            <a:chExt cx="578728" cy="14401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2117043-4F2A-5C52-6818-1B40AD656DE5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6D44183-8C20-B1F9-5A39-AE0477810B63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878B91A-7700-E632-A899-D4D5B058378B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D4F484F-16DB-47D3-FA36-6F8DDEE6B5EB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77B4778-6706-D8CF-8505-334210B9B8D9}"/>
              </a:ext>
            </a:extLst>
          </p:cNvPr>
          <p:cNvGrpSpPr/>
          <p:nvPr/>
        </p:nvGrpSpPr>
        <p:grpSpPr>
          <a:xfrm>
            <a:off x="10054852" y="3133086"/>
            <a:ext cx="578728" cy="144016"/>
            <a:chOff x="979180" y="3029205"/>
            <a:chExt cx="578728" cy="14401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26911D8-B50D-167F-4B71-0A07871B1525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8717704-092B-AA88-50DA-091173746471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AB4DE0-306E-804C-3CF4-E66456474C37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73C154-88AC-8985-85B7-2F271AD06C8D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44B7768-0477-C837-E252-DFD3638B1FC0}"/>
              </a:ext>
            </a:extLst>
          </p:cNvPr>
          <p:cNvGrpSpPr/>
          <p:nvPr/>
        </p:nvGrpSpPr>
        <p:grpSpPr>
          <a:xfrm>
            <a:off x="10702924" y="3133086"/>
            <a:ext cx="578728" cy="144016"/>
            <a:chOff x="1627252" y="3029205"/>
            <a:chExt cx="578728" cy="14401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5D3DE0E-EFCC-E332-7925-27513FB1EB08}"/>
                </a:ext>
              </a:extLst>
            </p:cNvPr>
            <p:cNvSpPr/>
            <p:nvPr/>
          </p:nvSpPr>
          <p:spPr bwMode="auto">
            <a:xfrm>
              <a:off x="162725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E43B2A-EDEC-2C60-DE3F-BAFED1399C31}"/>
                </a:ext>
              </a:extLst>
            </p:cNvPr>
            <p:cNvSpPr/>
            <p:nvPr/>
          </p:nvSpPr>
          <p:spPr bwMode="auto">
            <a:xfrm>
              <a:off x="177393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9C4DBFC-526C-0790-80DF-FB7394C6CC3A}"/>
                </a:ext>
              </a:extLst>
            </p:cNvPr>
            <p:cNvSpPr/>
            <p:nvPr/>
          </p:nvSpPr>
          <p:spPr bwMode="auto">
            <a:xfrm>
              <a:off x="1917948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92B245B-92C9-5583-07D9-6F274469AE09}"/>
                </a:ext>
              </a:extLst>
            </p:cNvPr>
            <p:cNvSpPr/>
            <p:nvPr/>
          </p:nvSpPr>
          <p:spPr bwMode="auto">
            <a:xfrm>
              <a:off x="2061964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73166CFA-82B9-A76C-C96B-9F40E4B22AB5}"/>
              </a:ext>
            </a:extLst>
          </p:cNvPr>
          <p:cNvSpPr txBox="1">
            <a:spLocks/>
          </p:cNvSpPr>
          <p:nvPr/>
        </p:nvSpPr>
        <p:spPr bwMode="auto">
          <a:xfrm>
            <a:off x="1123196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</a:t>
            </a:r>
            <a:endParaRPr lang="da-DK" kern="0" dirty="0"/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BFFDDA53-E18A-5563-2988-6B3B011E0AE0}"/>
              </a:ext>
            </a:extLst>
          </p:cNvPr>
          <p:cNvSpPr txBox="1">
            <a:spLocks/>
          </p:cNvSpPr>
          <p:nvPr/>
        </p:nvSpPr>
        <p:spPr bwMode="auto">
          <a:xfrm>
            <a:off x="1762600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n2</a:t>
            </a:r>
            <a:endParaRPr lang="da-DK" kern="0" dirty="0"/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C844641B-73F6-C2AA-B29D-846C04452F27}"/>
              </a:ext>
            </a:extLst>
          </p:cNvPr>
          <p:cNvSpPr txBox="1">
            <a:spLocks/>
          </p:cNvSpPr>
          <p:nvPr/>
        </p:nvSpPr>
        <p:spPr bwMode="auto">
          <a:xfrm>
            <a:off x="2402004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n3</a:t>
            </a:r>
            <a:endParaRPr lang="da-DK" kern="0" dirty="0"/>
          </a:p>
        </p:txBody>
      </p:sp>
      <p:sp>
        <p:nvSpPr>
          <p:cNvPr id="155" name="Content Placeholder 2">
            <a:extLst>
              <a:ext uri="{FF2B5EF4-FFF2-40B4-BE49-F238E27FC236}">
                <a16:creationId xmlns:a16="http://schemas.microsoft.com/office/drawing/2014/main" id="{252AB043-8706-6180-3AA5-EE1901302893}"/>
              </a:ext>
            </a:extLst>
          </p:cNvPr>
          <p:cNvSpPr txBox="1">
            <a:spLocks/>
          </p:cNvSpPr>
          <p:nvPr/>
        </p:nvSpPr>
        <p:spPr bwMode="auto">
          <a:xfrm>
            <a:off x="3041408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n4</a:t>
            </a:r>
            <a:endParaRPr lang="da-DK" kern="0" dirty="0"/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676A4D29-CB44-EF45-A546-EE30A4E313C1}"/>
              </a:ext>
            </a:extLst>
          </p:cNvPr>
          <p:cNvSpPr txBox="1">
            <a:spLocks/>
          </p:cNvSpPr>
          <p:nvPr/>
        </p:nvSpPr>
        <p:spPr bwMode="auto">
          <a:xfrm>
            <a:off x="3680812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n5</a:t>
            </a:r>
            <a:endParaRPr lang="da-DK" kern="0" dirty="0"/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DB043C02-6317-D1A2-B153-BDE1B47AD9AF}"/>
              </a:ext>
            </a:extLst>
          </p:cNvPr>
          <p:cNvSpPr txBox="1">
            <a:spLocks/>
          </p:cNvSpPr>
          <p:nvPr/>
        </p:nvSpPr>
        <p:spPr bwMode="auto">
          <a:xfrm>
            <a:off x="4320216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n6</a:t>
            </a:r>
            <a:endParaRPr lang="da-DK" kern="0" dirty="0"/>
          </a:p>
        </p:txBody>
      </p:sp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13058520-1AE4-13EA-F143-A085B03B7ED1}"/>
              </a:ext>
            </a:extLst>
          </p:cNvPr>
          <p:cNvSpPr txBox="1">
            <a:spLocks/>
          </p:cNvSpPr>
          <p:nvPr/>
        </p:nvSpPr>
        <p:spPr bwMode="auto">
          <a:xfrm>
            <a:off x="4959620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n7</a:t>
            </a:r>
            <a:endParaRPr lang="da-DK" kern="0" dirty="0"/>
          </a:p>
        </p:txBody>
      </p:sp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6721EDB1-B2BC-FD17-12CA-593F00454F49}"/>
              </a:ext>
            </a:extLst>
          </p:cNvPr>
          <p:cNvSpPr txBox="1">
            <a:spLocks/>
          </p:cNvSpPr>
          <p:nvPr/>
        </p:nvSpPr>
        <p:spPr bwMode="auto">
          <a:xfrm>
            <a:off x="5599024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n8</a:t>
            </a:r>
            <a:endParaRPr lang="da-DK" kern="0" dirty="0"/>
          </a:p>
        </p:txBody>
      </p:sp>
      <p:sp>
        <p:nvSpPr>
          <p:cNvPr id="160" name="Content Placeholder 2">
            <a:extLst>
              <a:ext uri="{FF2B5EF4-FFF2-40B4-BE49-F238E27FC236}">
                <a16:creationId xmlns:a16="http://schemas.microsoft.com/office/drawing/2014/main" id="{EB4DDAF6-F72E-6699-D2E2-997138BCC527}"/>
              </a:ext>
            </a:extLst>
          </p:cNvPr>
          <p:cNvSpPr txBox="1">
            <a:spLocks/>
          </p:cNvSpPr>
          <p:nvPr/>
        </p:nvSpPr>
        <p:spPr bwMode="auto">
          <a:xfrm>
            <a:off x="6238428" y="3331414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n9</a:t>
            </a:r>
            <a:endParaRPr lang="da-DK" kern="0" dirty="0"/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4380E17F-9AFE-0C6E-50F7-C920E064E9D5}"/>
              </a:ext>
            </a:extLst>
          </p:cNvPr>
          <p:cNvSpPr txBox="1">
            <a:spLocks/>
          </p:cNvSpPr>
          <p:nvPr/>
        </p:nvSpPr>
        <p:spPr bwMode="auto">
          <a:xfrm>
            <a:off x="6814492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n10</a:t>
            </a:r>
            <a:endParaRPr lang="da-DK" kern="0" dirty="0"/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B04DE815-CAF5-44F6-43BC-D09393D9F8C2}"/>
              </a:ext>
            </a:extLst>
          </p:cNvPr>
          <p:cNvSpPr txBox="1">
            <a:spLocks/>
          </p:cNvSpPr>
          <p:nvPr/>
        </p:nvSpPr>
        <p:spPr bwMode="auto">
          <a:xfrm>
            <a:off x="7462564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n11</a:t>
            </a:r>
            <a:endParaRPr lang="da-DK" kern="0" dirty="0"/>
          </a:p>
        </p:txBody>
      </p:sp>
      <p:sp>
        <p:nvSpPr>
          <p:cNvPr id="163" name="Content Placeholder 2">
            <a:extLst>
              <a:ext uri="{FF2B5EF4-FFF2-40B4-BE49-F238E27FC236}">
                <a16:creationId xmlns:a16="http://schemas.microsoft.com/office/drawing/2014/main" id="{CC48435A-C4D4-E8CD-C34C-B04506CC9C5B}"/>
              </a:ext>
            </a:extLst>
          </p:cNvPr>
          <p:cNvSpPr txBox="1">
            <a:spLocks/>
          </p:cNvSpPr>
          <p:nvPr/>
        </p:nvSpPr>
        <p:spPr bwMode="auto">
          <a:xfrm>
            <a:off x="8110636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n12</a:t>
            </a:r>
            <a:endParaRPr lang="da-DK" kern="0" dirty="0"/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44466BBE-DBA0-1F50-165A-69DC92B74A20}"/>
              </a:ext>
            </a:extLst>
          </p:cNvPr>
          <p:cNvSpPr txBox="1">
            <a:spLocks/>
          </p:cNvSpPr>
          <p:nvPr/>
        </p:nvSpPr>
        <p:spPr bwMode="auto">
          <a:xfrm>
            <a:off x="8758708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n13</a:t>
            </a:r>
            <a:endParaRPr lang="da-DK" kern="0" dirty="0"/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6B414F54-28A4-E406-4F67-A69E49CAB1A2}"/>
              </a:ext>
            </a:extLst>
          </p:cNvPr>
          <p:cNvSpPr txBox="1">
            <a:spLocks/>
          </p:cNvSpPr>
          <p:nvPr/>
        </p:nvSpPr>
        <p:spPr bwMode="auto">
          <a:xfrm>
            <a:off x="9406780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n14</a:t>
            </a:r>
            <a:endParaRPr lang="da-DK" kern="0" dirty="0"/>
          </a:p>
        </p:txBody>
      </p: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8D068B48-8E74-156C-51F1-C4D03F54B1F8}"/>
              </a:ext>
            </a:extLst>
          </p:cNvPr>
          <p:cNvSpPr txBox="1">
            <a:spLocks/>
          </p:cNvSpPr>
          <p:nvPr/>
        </p:nvSpPr>
        <p:spPr bwMode="auto">
          <a:xfrm>
            <a:off x="10081431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n15</a:t>
            </a:r>
            <a:endParaRPr lang="da-DK" kern="0" dirty="0"/>
          </a:p>
        </p:txBody>
      </p:sp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C0702BFC-AA09-0CBC-5886-4889DC101E78}"/>
              </a:ext>
            </a:extLst>
          </p:cNvPr>
          <p:cNvSpPr txBox="1">
            <a:spLocks/>
          </p:cNvSpPr>
          <p:nvPr/>
        </p:nvSpPr>
        <p:spPr bwMode="auto">
          <a:xfrm>
            <a:off x="10721778" y="3331414"/>
            <a:ext cx="55214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n16</a:t>
            </a:r>
            <a:endParaRPr lang="da-DK" kern="0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6F52D2E-4BBD-EB2A-BB85-048230535E80}"/>
              </a:ext>
            </a:extLst>
          </p:cNvPr>
          <p:cNvGrpSpPr/>
          <p:nvPr/>
        </p:nvGrpSpPr>
        <p:grpSpPr>
          <a:xfrm>
            <a:off x="979180" y="4976265"/>
            <a:ext cx="720080" cy="144016"/>
            <a:chOff x="979180" y="3029205"/>
            <a:chExt cx="720080" cy="144016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1C8F3A6-F8BA-5DB7-EBD8-3BB9B0A6632A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AFAB507-C6A7-A8FF-1707-E07DFF086E4B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303F42D-9BA3-924C-1763-7FD2A1386762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A37DD3C-166B-E26D-CFF5-35E21151F605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4B9DCED-212E-1099-8189-F575605097BF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B0B18095-7BA8-575F-9B53-A9D2F458518A}"/>
              </a:ext>
            </a:extLst>
          </p:cNvPr>
          <p:cNvSpPr txBox="1">
            <a:spLocks/>
          </p:cNvSpPr>
          <p:nvPr/>
        </p:nvSpPr>
        <p:spPr bwMode="auto">
          <a:xfrm>
            <a:off x="517684" y="4347037"/>
            <a:ext cx="1067006" cy="65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4 bytes + pointer</a:t>
            </a:r>
            <a:endParaRPr lang="da-DK" kern="0" dirty="0"/>
          </a:p>
        </p:txBody>
      </p:sp>
      <p:sp>
        <p:nvSpPr>
          <p:cNvPr id="249" name="Content Placeholder 2">
            <a:extLst>
              <a:ext uri="{FF2B5EF4-FFF2-40B4-BE49-F238E27FC236}">
                <a16:creationId xmlns:a16="http://schemas.microsoft.com/office/drawing/2014/main" id="{171B43A4-755C-AFFF-F87C-D0F1ACA32011}"/>
              </a:ext>
            </a:extLst>
          </p:cNvPr>
          <p:cNvSpPr txBox="1">
            <a:spLocks/>
          </p:cNvSpPr>
          <p:nvPr/>
        </p:nvSpPr>
        <p:spPr bwMode="auto">
          <a:xfrm>
            <a:off x="1123196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</a:t>
            </a:r>
            <a:endParaRPr lang="da-DK" kern="0" dirty="0"/>
          </a:p>
        </p:txBody>
      </p:sp>
      <p:sp>
        <p:nvSpPr>
          <p:cNvPr id="271" name="Arrow: Curved Down 270">
            <a:extLst>
              <a:ext uri="{FF2B5EF4-FFF2-40B4-BE49-F238E27FC236}">
                <a16:creationId xmlns:a16="http://schemas.microsoft.com/office/drawing/2014/main" id="{75B860B1-462F-DD2D-4CEF-1BD8B9B7C72B}"/>
              </a:ext>
            </a:extLst>
          </p:cNvPr>
          <p:cNvSpPr/>
          <p:nvPr/>
        </p:nvSpPr>
        <p:spPr bwMode="auto">
          <a:xfrm>
            <a:off x="1437716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2" name="Arrow: Curved Down 271">
            <a:extLst>
              <a:ext uri="{FF2B5EF4-FFF2-40B4-BE49-F238E27FC236}">
                <a16:creationId xmlns:a16="http://schemas.microsoft.com/office/drawing/2014/main" id="{1DE920EA-D06C-4E9B-4EC2-F1B82D827B9B}"/>
              </a:ext>
            </a:extLst>
          </p:cNvPr>
          <p:cNvSpPr/>
          <p:nvPr/>
        </p:nvSpPr>
        <p:spPr bwMode="auto">
          <a:xfrm>
            <a:off x="208557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3" name="Arrow: Curved Down 272">
            <a:extLst>
              <a:ext uri="{FF2B5EF4-FFF2-40B4-BE49-F238E27FC236}">
                <a16:creationId xmlns:a16="http://schemas.microsoft.com/office/drawing/2014/main" id="{F01CCD6D-C0DD-2A9F-BB6C-16EA5811016B}"/>
              </a:ext>
            </a:extLst>
          </p:cNvPr>
          <p:cNvSpPr/>
          <p:nvPr/>
        </p:nvSpPr>
        <p:spPr bwMode="auto">
          <a:xfrm>
            <a:off x="2733428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4" name="Arrow: Curved Down 273">
            <a:extLst>
              <a:ext uri="{FF2B5EF4-FFF2-40B4-BE49-F238E27FC236}">
                <a16:creationId xmlns:a16="http://schemas.microsoft.com/office/drawing/2014/main" id="{0740FCC9-01C4-F62C-2E63-A096F7D3FED5}"/>
              </a:ext>
            </a:extLst>
          </p:cNvPr>
          <p:cNvSpPr/>
          <p:nvPr/>
        </p:nvSpPr>
        <p:spPr bwMode="auto">
          <a:xfrm>
            <a:off x="3381284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5" name="Arrow: Curved Down 274">
            <a:extLst>
              <a:ext uri="{FF2B5EF4-FFF2-40B4-BE49-F238E27FC236}">
                <a16:creationId xmlns:a16="http://schemas.microsoft.com/office/drawing/2014/main" id="{46CBFC03-AB32-D2B7-9D82-ACE0F7C11B19}"/>
              </a:ext>
            </a:extLst>
          </p:cNvPr>
          <p:cNvSpPr/>
          <p:nvPr/>
        </p:nvSpPr>
        <p:spPr bwMode="auto">
          <a:xfrm>
            <a:off x="4029140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6" name="Arrow: Curved Down 275">
            <a:extLst>
              <a:ext uri="{FF2B5EF4-FFF2-40B4-BE49-F238E27FC236}">
                <a16:creationId xmlns:a16="http://schemas.microsoft.com/office/drawing/2014/main" id="{9D230579-E12B-C7F1-2846-29702728E5FC}"/>
              </a:ext>
            </a:extLst>
          </p:cNvPr>
          <p:cNvSpPr/>
          <p:nvPr/>
        </p:nvSpPr>
        <p:spPr bwMode="auto">
          <a:xfrm>
            <a:off x="4676996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7" name="Arrow: Curved Down 276">
            <a:extLst>
              <a:ext uri="{FF2B5EF4-FFF2-40B4-BE49-F238E27FC236}">
                <a16:creationId xmlns:a16="http://schemas.microsoft.com/office/drawing/2014/main" id="{41011D8F-643A-5CC6-E112-D9EDE590283A}"/>
              </a:ext>
            </a:extLst>
          </p:cNvPr>
          <p:cNvSpPr/>
          <p:nvPr/>
        </p:nvSpPr>
        <p:spPr bwMode="auto">
          <a:xfrm>
            <a:off x="532485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8" name="Arrow: Curved Down 277">
            <a:extLst>
              <a:ext uri="{FF2B5EF4-FFF2-40B4-BE49-F238E27FC236}">
                <a16:creationId xmlns:a16="http://schemas.microsoft.com/office/drawing/2014/main" id="{1B7246A6-E511-392A-E2DB-34F8EB0E834D}"/>
              </a:ext>
            </a:extLst>
          </p:cNvPr>
          <p:cNvSpPr/>
          <p:nvPr/>
        </p:nvSpPr>
        <p:spPr bwMode="auto">
          <a:xfrm>
            <a:off x="5972708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79" name="Arrow: Curved Down 278">
            <a:extLst>
              <a:ext uri="{FF2B5EF4-FFF2-40B4-BE49-F238E27FC236}">
                <a16:creationId xmlns:a16="http://schemas.microsoft.com/office/drawing/2014/main" id="{F68D7E41-1577-D076-DEF5-B70DCC90609E}"/>
              </a:ext>
            </a:extLst>
          </p:cNvPr>
          <p:cNvSpPr/>
          <p:nvPr/>
        </p:nvSpPr>
        <p:spPr bwMode="auto">
          <a:xfrm>
            <a:off x="6620564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0" name="Arrow: Curved Down 279">
            <a:extLst>
              <a:ext uri="{FF2B5EF4-FFF2-40B4-BE49-F238E27FC236}">
                <a16:creationId xmlns:a16="http://schemas.microsoft.com/office/drawing/2014/main" id="{C3D64578-8E3E-8EA6-62F1-3E0856634C0B}"/>
              </a:ext>
            </a:extLst>
          </p:cNvPr>
          <p:cNvSpPr/>
          <p:nvPr/>
        </p:nvSpPr>
        <p:spPr bwMode="auto">
          <a:xfrm>
            <a:off x="7268420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1" name="Arrow: Curved Down 280">
            <a:extLst>
              <a:ext uri="{FF2B5EF4-FFF2-40B4-BE49-F238E27FC236}">
                <a16:creationId xmlns:a16="http://schemas.microsoft.com/office/drawing/2014/main" id="{502D0F5B-644E-11F0-3EEF-C82155DA1437}"/>
              </a:ext>
            </a:extLst>
          </p:cNvPr>
          <p:cNvSpPr/>
          <p:nvPr/>
        </p:nvSpPr>
        <p:spPr bwMode="auto">
          <a:xfrm>
            <a:off x="7916276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2" name="Arrow: Curved Down 281">
            <a:extLst>
              <a:ext uri="{FF2B5EF4-FFF2-40B4-BE49-F238E27FC236}">
                <a16:creationId xmlns:a16="http://schemas.microsoft.com/office/drawing/2014/main" id="{56557880-9560-23B5-8961-483689CC7636}"/>
              </a:ext>
            </a:extLst>
          </p:cNvPr>
          <p:cNvSpPr/>
          <p:nvPr/>
        </p:nvSpPr>
        <p:spPr bwMode="auto">
          <a:xfrm>
            <a:off x="856413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3" name="Arrow: Curved Down 282">
            <a:extLst>
              <a:ext uri="{FF2B5EF4-FFF2-40B4-BE49-F238E27FC236}">
                <a16:creationId xmlns:a16="http://schemas.microsoft.com/office/drawing/2014/main" id="{0FB471DD-1EE0-E468-2416-A01DA7511CE7}"/>
              </a:ext>
            </a:extLst>
          </p:cNvPr>
          <p:cNvSpPr/>
          <p:nvPr/>
        </p:nvSpPr>
        <p:spPr bwMode="auto">
          <a:xfrm>
            <a:off x="9211988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4" name="Arrow: Curved Down 283">
            <a:extLst>
              <a:ext uri="{FF2B5EF4-FFF2-40B4-BE49-F238E27FC236}">
                <a16:creationId xmlns:a16="http://schemas.microsoft.com/office/drawing/2014/main" id="{180B42D8-C293-E8CA-5A70-2B647F92D5C6}"/>
              </a:ext>
            </a:extLst>
          </p:cNvPr>
          <p:cNvSpPr/>
          <p:nvPr/>
        </p:nvSpPr>
        <p:spPr bwMode="auto">
          <a:xfrm>
            <a:off x="9859844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5" name="Arrow: Curved Down 284">
            <a:extLst>
              <a:ext uri="{FF2B5EF4-FFF2-40B4-BE49-F238E27FC236}">
                <a16:creationId xmlns:a16="http://schemas.microsoft.com/office/drawing/2014/main" id="{D38D051D-1E82-39F0-02EC-73272C1ED3E6}"/>
              </a:ext>
            </a:extLst>
          </p:cNvPr>
          <p:cNvSpPr/>
          <p:nvPr/>
        </p:nvSpPr>
        <p:spPr bwMode="auto">
          <a:xfrm>
            <a:off x="10507702" y="2825178"/>
            <a:ext cx="504056" cy="213461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A4F417F-48EB-588C-C93A-B7F02006CEF7}"/>
              </a:ext>
            </a:extLst>
          </p:cNvPr>
          <p:cNvGrpSpPr/>
          <p:nvPr/>
        </p:nvGrpSpPr>
        <p:grpSpPr>
          <a:xfrm>
            <a:off x="1989956" y="4976265"/>
            <a:ext cx="720080" cy="144016"/>
            <a:chOff x="979180" y="3029205"/>
            <a:chExt cx="720080" cy="144016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9969D8C0-8BFB-61FF-60BD-1D0B9E5A796E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8FC2937-F494-892D-FEBB-2B3464AE88FA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6FF2B26C-67EC-5E7E-E1DD-3761F3F6A657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71854E5-3B78-DEF7-645D-57F8AB1514B5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A6E8870-7814-651C-B8DB-DE72BC927CA2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295" name="Arrow: Curved Down 294">
            <a:extLst>
              <a:ext uri="{FF2B5EF4-FFF2-40B4-BE49-F238E27FC236}">
                <a16:creationId xmlns:a16="http://schemas.microsoft.com/office/drawing/2014/main" id="{66DFE41A-BE2D-F2F1-C249-C78A0A63810D}"/>
              </a:ext>
            </a:extLst>
          </p:cNvPr>
          <p:cNvSpPr/>
          <p:nvPr/>
        </p:nvSpPr>
        <p:spPr bwMode="auto">
          <a:xfrm>
            <a:off x="1584690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B7A4ABF-4B9B-FF5F-F2FE-E73C9D4A5769}"/>
              </a:ext>
            </a:extLst>
          </p:cNvPr>
          <p:cNvGrpSpPr/>
          <p:nvPr/>
        </p:nvGrpSpPr>
        <p:grpSpPr>
          <a:xfrm>
            <a:off x="3041408" y="4976265"/>
            <a:ext cx="720080" cy="144016"/>
            <a:chOff x="979180" y="3029205"/>
            <a:chExt cx="720080" cy="144016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A322DF8-D029-5E93-276E-231D0541325C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E26D3D4-4FB0-0002-E2C2-5263C4C74F76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0B9B2F94-A3CD-CC1B-29E5-D44468210986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8372F80D-87D8-75D3-A2D2-3A3F9EEBD84A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4223AEFB-3EE4-661F-932C-8A38EC3DE40E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1A44A0A-5853-4D09-6D59-E7A957EC63AF}"/>
              </a:ext>
            </a:extLst>
          </p:cNvPr>
          <p:cNvGrpSpPr/>
          <p:nvPr/>
        </p:nvGrpSpPr>
        <p:grpSpPr>
          <a:xfrm>
            <a:off x="4102026" y="4976265"/>
            <a:ext cx="720080" cy="144016"/>
            <a:chOff x="979180" y="3029205"/>
            <a:chExt cx="720080" cy="144016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0555B5BB-6ED6-B6FA-F99D-9064AB5E74C7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29B40B-434A-814B-BB0B-FB3350D62EDE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D6B8602-DF0C-B601-0F0D-86F80D4A2130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584B0C40-FCD7-0A00-DD3F-CE2F5840DEEB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6BFCD64C-D5CE-5188-69F7-E1FC33568AB5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082C43F-30EB-04AF-7A07-68BB55F23BFF}"/>
              </a:ext>
            </a:extLst>
          </p:cNvPr>
          <p:cNvGrpSpPr/>
          <p:nvPr/>
        </p:nvGrpSpPr>
        <p:grpSpPr>
          <a:xfrm>
            <a:off x="5158308" y="4976265"/>
            <a:ext cx="720080" cy="144016"/>
            <a:chOff x="979180" y="3029205"/>
            <a:chExt cx="720080" cy="144016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3D94E684-608B-8CDC-ECC3-AD2C4EC9234E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B9B4704E-7F7F-90E4-CDED-82E0FE53EA7F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7D4ADB3C-2DC7-FA58-C460-9E09CD79F817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53A3B70-A918-D1F7-9DF8-F5405425EA0A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69B937D5-2A4C-DE08-D1C7-E822FD9E8D06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14" name="Arrow: Curved Down 313">
            <a:extLst>
              <a:ext uri="{FF2B5EF4-FFF2-40B4-BE49-F238E27FC236}">
                <a16:creationId xmlns:a16="http://schemas.microsoft.com/office/drawing/2014/main" id="{23315A01-E8B6-C469-DFE0-390718D56BAF}"/>
              </a:ext>
            </a:extLst>
          </p:cNvPr>
          <p:cNvSpPr/>
          <p:nvPr/>
        </p:nvSpPr>
        <p:spPr bwMode="auto">
          <a:xfrm>
            <a:off x="2631929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15" name="Arrow: Curved Down 314">
            <a:extLst>
              <a:ext uri="{FF2B5EF4-FFF2-40B4-BE49-F238E27FC236}">
                <a16:creationId xmlns:a16="http://schemas.microsoft.com/office/drawing/2014/main" id="{5D8F5970-7D81-20A8-B743-DC58D17A5C20}"/>
              </a:ext>
            </a:extLst>
          </p:cNvPr>
          <p:cNvSpPr/>
          <p:nvPr/>
        </p:nvSpPr>
        <p:spPr bwMode="auto">
          <a:xfrm>
            <a:off x="3688243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16" name="Arrow: Curved Down 315">
            <a:extLst>
              <a:ext uri="{FF2B5EF4-FFF2-40B4-BE49-F238E27FC236}">
                <a16:creationId xmlns:a16="http://schemas.microsoft.com/office/drawing/2014/main" id="{A2584838-D537-0458-1902-F701296D647C}"/>
              </a:ext>
            </a:extLst>
          </p:cNvPr>
          <p:cNvSpPr/>
          <p:nvPr/>
        </p:nvSpPr>
        <p:spPr bwMode="auto">
          <a:xfrm>
            <a:off x="4744566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17" name="Content Placeholder 2">
            <a:extLst>
              <a:ext uri="{FF2B5EF4-FFF2-40B4-BE49-F238E27FC236}">
                <a16:creationId xmlns:a16="http://schemas.microsoft.com/office/drawing/2014/main" id="{7269E2F1-E99A-1099-23C8-ECA1CC580E22}"/>
              </a:ext>
            </a:extLst>
          </p:cNvPr>
          <p:cNvSpPr txBox="1">
            <a:spLocks/>
          </p:cNvSpPr>
          <p:nvPr/>
        </p:nvSpPr>
        <p:spPr bwMode="auto">
          <a:xfrm>
            <a:off x="2133843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n2</a:t>
            </a:r>
            <a:endParaRPr lang="da-DK" kern="0" dirty="0"/>
          </a:p>
        </p:txBody>
      </p:sp>
      <p:sp>
        <p:nvSpPr>
          <p:cNvPr id="318" name="Content Placeholder 2">
            <a:extLst>
              <a:ext uri="{FF2B5EF4-FFF2-40B4-BE49-F238E27FC236}">
                <a16:creationId xmlns:a16="http://schemas.microsoft.com/office/drawing/2014/main" id="{F5264FC7-12FC-DFBB-B333-3AB637117D2D}"/>
              </a:ext>
            </a:extLst>
          </p:cNvPr>
          <p:cNvSpPr txBox="1">
            <a:spLocks/>
          </p:cNvSpPr>
          <p:nvPr/>
        </p:nvSpPr>
        <p:spPr bwMode="auto">
          <a:xfrm>
            <a:off x="3154276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n3</a:t>
            </a:r>
            <a:endParaRPr lang="da-DK" kern="0" dirty="0"/>
          </a:p>
        </p:txBody>
      </p:sp>
      <p:sp>
        <p:nvSpPr>
          <p:cNvPr id="319" name="Content Placeholder 2">
            <a:extLst>
              <a:ext uri="{FF2B5EF4-FFF2-40B4-BE49-F238E27FC236}">
                <a16:creationId xmlns:a16="http://schemas.microsoft.com/office/drawing/2014/main" id="{2604B96B-737E-EC03-2706-571FD99851C3}"/>
              </a:ext>
            </a:extLst>
          </p:cNvPr>
          <p:cNvSpPr txBox="1">
            <a:spLocks/>
          </p:cNvSpPr>
          <p:nvPr/>
        </p:nvSpPr>
        <p:spPr bwMode="auto">
          <a:xfrm>
            <a:off x="4259385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n4</a:t>
            </a:r>
            <a:endParaRPr lang="da-DK" kern="0" dirty="0"/>
          </a:p>
        </p:txBody>
      </p:sp>
      <p:sp>
        <p:nvSpPr>
          <p:cNvPr id="320" name="Content Placeholder 2">
            <a:extLst>
              <a:ext uri="{FF2B5EF4-FFF2-40B4-BE49-F238E27FC236}">
                <a16:creationId xmlns:a16="http://schemas.microsoft.com/office/drawing/2014/main" id="{6DC265CE-7B25-306C-6667-4A2A870C8638}"/>
              </a:ext>
            </a:extLst>
          </p:cNvPr>
          <p:cNvSpPr txBox="1">
            <a:spLocks/>
          </p:cNvSpPr>
          <p:nvPr/>
        </p:nvSpPr>
        <p:spPr bwMode="auto">
          <a:xfrm>
            <a:off x="5264965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n5</a:t>
            </a:r>
            <a:endParaRPr lang="da-DK" kern="0" dirty="0"/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1FD07A95-C2BA-79FA-5721-4B570D624DA6}"/>
              </a:ext>
            </a:extLst>
          </p:cNvPr>
          <p:cNvCxnSpPr/>
          <p:nvPr/>
        </p:nvCxnSpPr>
        <p:spPr bwMode="auto">
          <a:xfrm flipV="1">
            <a:off x="985838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3" name="Content Placeholder 2">
            <a:extLst>
              <a:ext uri="{FF2B5EF4-FFF2-40B4-BE49-F238E27FC236}">
                <a16:creationId xmlns:a16="http://schemas.microsoft.com/office/drawing/2014/main" id="{102DFF47-BA31-0EAD-0D42-757B465C3355}"/>
              </a:ext>
            </a:extLst>
          </p:cNvPr>
          <p:cNvSpPr txBox="1">
            <a:spLocks/>
          </p:cNvSpPr>
          <p:nvPr/>
        </p:nvSpPr>
        <p:spPr bwMode="auto">
          <a:xfrm>
            <a:off x="776499" y="3737289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42</a:t>
            </a:r>
            <a:endParaRPr lang="da-DK" kern="0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16DCB2F4-B07B-7AA4-DE9E-93248C007E50}"/>
              </a:ext>
            </a:extLst>
          </p:cNvPr>
          <p:cNvCxnSpPr/>
          <p:nvPr/>
        </p:nvCxnSpPr>
        <p:spPr bwMode="auto">
          <a:xfrm flipV="1">
            <a:off x="1634064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5" name="Content Placeholder 2">
            <a:extLst>
              <a:ext uri="{FF2B5EF4-FFF2-40B4-BE49-F238E27FC236}">
                <a16:creationId xmlns:a16="http://schemas.microsoft.com/office/drawing/2014/main" id="{BBCDF4A4-2AC1-B40B-7C68-DB5FF8AD49C5}"/>
              </a:ext>
            </a:extLst>
          </p:cNvPr>
          <p:cNvSpPr txBox="1">
            <a:spLocks/>
          </p:cNvSpPr>
          <p:nvPr/>
        </p:nvSpPr>
        <p:spPr bwMode="auto">
          <a:xfrm>
            <a:off x="1424725" y="3737289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74</a:t>
            </a:r>
            <a:endParaRPr lang="da-DK" kern="0" dirty="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99FAA27C-40E3-E306-7243-5B0B2E8B4B6B}"/>
              </a:ext>
            </a:extLst>
          </p:cNvPr>
          <p:cNvCxnSpPr/>
          <p:nvPr/>
        </p:nvCxnSpPr>
        <p:spPr bwMode="auto">
          <a:xfrm flipV="1">
            <a:off x="7477759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" name="Content Placeholder 2">
            <a:extLst>
              <a:ext uri="{FF2B5EF4-FFF2-40B4-BE49-F238E27FC236}">
                <a16:creationId xmlns:a16="http://schemas.microsoft.com/office/drawing/2014/main" id="{568EB49B-99FF-3696-9B8E-6DA2969BB7FA}"/>
              </a:ext>
            </a:extLst>
          </p:cNvPr>
          <p:cNvSpPr txBox="1">
            <a:spLocks/>
          </p:cNvSpPr>
          <p:nvPr/>
        </p:nvSpPr>
        <p:spPr bwMode="auto">
          <a:xfrm>
            <a:off x="7207573" y="3737289"/>
            <a:ext cx="55214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362</a:t>
            </a:r>
            <a:endParaRPr lang="da-DK" kern="0" dirty="0"/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4471C966-0C0A-07C7-EFAE-F7A274B578CB}"/>
              </a:ext>
            </a:extLst>
          </p:cNvPr>
          <p:cNvSpPr txBox="1">
            <a:spLocks/>
          </p:cNvSpPr>
          <p:nvPr/>
        </p:nvSpPr>
        <p:spPr bwMode="auto">
          <a:xfrm>
            <a:off x="9129347" y="3737289"/>
            <a:ext cx="55214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458</a:t>
            </a:r>
            <a:endParaRPr lang="da-DK" kern="0" dirty="0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08E9D84-8517-F93D-74AA-82A2A0AB2282}"/>
              </a:ext>
            </a:extLst>
          </p:cNvPr>
          <p:cNvCxnSpPr/>
          <p:nvPr/>
        </p:nvCxnSpPr>
        <p:spPr bwMode="auto">
          <a:xfrm flipV="1">
            <a:off x="9415182" y="3331414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48760D5A-7A49-80A6-8B3D-7C3DC88162F1}"/>
              </a:ext>
            </a:extLst>
          </p:cNvPr>
          <p:cNvGrpSpPr/>
          <p:nvPr/>
        </p:nvGrpSpPr>
        <p:grpSpPr>
          <a:xfrm>
            <a:off x="6233843" y="4976265"/>
            <a:ext cx="720080" cy="144016"/>
            <a:chOff x="979180" y="3029205"/>
            <a:chExt cx="720080" cy="144016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1EA6ACCF-6C64-034C-8A7A-FCD0CE47DB91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D34F2955-7759-EEF6-4946-8513426BB3D2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CACF78DD-D90A-251D-8479-37D1CEB8D9F8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4C0A4BE-18D4-2BDA-4B84-7CF86CACEBCB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DD38B41C-7A94-7BDC-9456-9B71925B4B22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36" name="Arrow: Curved Down 335">
            <a:extLst>
              <a:ext uri="{FF2B5EF4-FFF2-40B4-BE49-F238E27FC236}">
                <a16:creationId xmlns:a16="http://schemas.microsoft.com/office/drawing/2014/main" id="{560DDD78-4A4E-2B28-BFAD-52B2881318F2}"/>
              </a:ext>
            </a:extLst>
          </p:cNvPr>
          <p:cNvSpPr/>
          <p:nvPr/>
        </p:nvSpPr>
        <p:spPr bwMode="auto">
          <a:xfrm>
            <a:off x="5820101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37" name="Content Placeholder 2">
            <a:extLst>
              <a:ext uri="{FF2B5EF4-FFF2-40B4-BE49-F238E27FC236}">
                <a16:creationId xmlns:a16="http://schemas.microsoft.com/office/drawing/2014/main" id="{4A218C99-9778-0FC6-4608-D7629FA1096D}"/>
              </a:ext>
            </a:extLst>
          </p:cNvPr>
          <p:cNvSpPr txBox="1">
            <a:spLocks/>
          </p:cNvSpPr>
          <p:nvPr/>
        </p:nvSpPr>
        <p:spPr bwMode="auto">
          <a:xfrm>
            <a:off x="6340500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n6</a:t>
            </a:r>
            <a:endParaRPr lang="da-DK" kern="0" dirty="0"/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C902D90-5DC5-E8A4-91A6-74FB6E150CAF}"/>
              </a:ext>
            </a:extLst>
          </p:cNvPr>
          <p:cNvGrpSpPr/>
          <p:nvPr/>
        </p:nvGrpSpPr>
        <p:grpSpPr>
          <a:xfrm>
            <a:off x="7286334" y="4976265"/>
            <a:ext cx="720080" cy="144016"/>
            <a:chOff x="979180" y="3029205"/>
            <a:chExt cx="720080" cy="144016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E535529E-F805-43B2-44F0-074863E419AB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02599A78-09F3-83DF-66C2-02B367490DDB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3937C37-9DD9-AA11-BEB3-280E90774066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2FFEFCF-AF6F-0511-9B5D-0BC7E6716E59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95F4F0A2-1755-1EB3-7366-F4C694BC5D87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44" name="Arrow: Curved Down 343">
            <a:extLst>
              <a:ext uri="{FF2B5EF4-FFF2-40B4-BE49-F238E27FC236}">
                <a16:creationId xmlns:a16="http://schemas.microsoft.com/office/drawing/2014/main" id="{07D47F88-000A-2E3F-9664-FC799A369FA3}"/>
              </a:ext>
            </a:extLst>
          </p:cNvPr>
          <p:cNvSpPr/>
          <p:nvPr/>
        </p:nvSpPr>
        <p:spPr bwMode="auto">
          <a:xfrm>
            <a:off x="6872592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45" name="Content Placeholder 2">
            <a:extLst>
              <a:ext uri="{FF2B5EF4-FFF2-40B4-BE49-F238E27FC236}">
                <a16:creationId xmlns:a16="http://schemas.microsoft.com/office/drawing/2014/main" id="{038B7582-3755-E20B-F41C-D0E1B79E3FE4}"/>
              </a:ext>
            </a:extLst>
          </p:cNvPr>
          <p:cNvSpPr txBox="1">
            <a:spLocks/>
          </p:cNvSpPr>
          <p:nvPr/>
        </p:nvSpPr>
        <p:spPr bwMode="auto">
          <a:xfrm>
            <a:off x="7392991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n7</a:t>
            </a:r>
            <a:endParaRPr lang="da-DK" kern="0" dirty="0"/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3AA7FA22-F0B6-D754-4B25-3371E102FEA4}"/>
              </a:ext>
            </a:extLst>
          </p:cNvPr>
          <p:cNvGrpSpPr/>
          <p:nvPr/>
        </p:nvGrpSpPr>
        <p:grpSpPr>
          <a:xfrm>
            <a:off x="8343167" y="4976265"/>
            <a:ext cx="720080" cy="144016"/>
            <a:chOff x="979180" y="3029205"/>
            <a:chExt cx="720080" cy="14401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84F4E6E-1F1F-F9DD-5F94-59F6D61A7755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6479A875-B79E-8C92-FB10-BC23A332B6C5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081A39E6-1046-F7D4-F726-CAF309319689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6CEB1C0-5ED3-642D-D347-EB7AEEF10B4D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08C2237B-168F-4E60-F666-C5082CFF4C51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52" name="Arrow: Curved Down 351">
            <a:extLst>
              <a:ext uri="{FF2B5EF4-FFF2-40B4-BE49-F238E27FC236}">
                <a16:creationId xmlns:a16="http://schemas.microsoft.com/office/drawing/2014/main" id="{9445C997-77AC-120E-F9A0-B5A060B073A4}"/>
              </a:ext>
            </a:extLst>
          </p:cNvPr>
          <p:cNvSpPr/>
          <p:nvPr/>
        </p:nvSpPr>
        <p:spPr bwMode="auto">
          <a:xfrm>
            <a:off x="7929425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53" name="Content Placeholder 2">
            <a:extLst>
              <a:ext uri="{FF2B5EF4-FFF2-40B4-BE49-F238E27FC236}">
                <a16:creationId xmlns:a16="http://schemas.microsoft.com/office/drawing/2014/main" id="{DD7522F6-F1F9-E1DE-F4E0-83649C09E858}"/>
              </a:ext>
            </a:extLst>
          </p:cNvPr>
          <p:cNvSpPr txBox="1">
            <a:spLocks/>
          </p:cNvSpPr>
          <p:nvPr/>
        </p:nvSpPr>
        <p:spPr bwMode="auto">
          <a:xfrm>
            <a:off x="8449824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n8</a:t>
            </a:r>
            <a:endParaRPr lang="da-DK" kern="0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16E2C421-0679-5E27-2D9D-48738B1787C7}"/>
              </a:ext>
            </a:extLst>
          </p:cNvPr>
          <p:cNvCxnSpPr/>
          <p:nvPr/>
        </p:nvCxnSpPr>
        <p:spPr bwMode="auto">
          <a:xfrm flipV="1">
            <a:off x="985838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5" name="Content Placeholder 2">
            <a:extLst>
              <a:ext uri="{FF2B5EF4-FFF2-40B4-BE49-F238E27FC236}">
                <a16:creationId xmlns:a16="http://schemas.microsoft.com/office/drawing/2014/main" id="{CFC82362-27F4-5E64-7B3A-7A46850B1042}"/>
              </a:ext>
            </a:extLst>
          </p:cNvPr>
          <p:cNvSpPr txBox="1">
            <a:spLocks/>
          </p:cNvSpPr>
          <p:nvPr/>
        </p:nvSpPr>
        <p:spPr bwMode="auto">
          <a:xfrm>
            <a:off x="776499" y="5602035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42</a:t>
            </a:r>
            <a:endParaRPr lang="da-DK" kern="0" dirty="0"/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B25B9337-18CE-BF1F-A917-C6A3B551A43A}"/>
              </a:ext>
            </a:extLst>
          </p:cNvPr>
          <p:cNvCxnSpPr/>
          <p:nvPr/>
        </p:nvCxnSpPr>
        <p:spPr bwMode="auto">
          <a:xfrm flipV="1">
            <a:off x="1993950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7" name="Content Placeholder 2">
            <a:extLst>
              <a:ext uri="{FF2B5EF4-FFF2-40B4-BE49-F238E27FC236}">
                <a16:creationId xmlns:a16="http://schemas.microsoft.com/office/drawing/2014/main" id="{B93328BB-F46C-4815-A0A6-55B263462912}"/>
              </a:ext>
            </a:extLst>
          </p:cNvPr>
          <p:cNvSpPr txBox="1">
            <a:spLocks/>
          </p:cNvSpPr>
          <p:nvPr/>
        </p:nvSpPr>
        <p:spPr bwMode="auto">
          <a:xfrm>
            <a:off x="1634064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458</a:t>
            </a:r>
            <a:endParaRPr lang="da-DK" kern="0" dirty="0"/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AD5C4F0A-C29F-F96A-5B9C-5D9D83A78986}"/>
              </a:ext>
            </a:extLst>
          </p:cNvPr>
          <p:cNvCxnSpPr/>
          <p:nvPr/>
        </p:nvCxnSpPr>
        <p:spPr bwMode="auto">
          <a:xfrm flipV="1">
            <a:off x="3051933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9" name="Content Placeholder 2">
            <a:extLst>
              <a:ext uri="{FF2B5EF4-FFF2-40B4-BE49-F238E27FC236}">
                <a16:creationId xmlns:a16="http://schemas.microsoft.com/office/drawing/2014/main" id="{0B3E0255-0175-9E10-B087-D7ADD48F26A5}"/>
              </a:ext>
            </a:extLst>
          </p:cNvPr>
          <p:cNvSpPr txBox="1">
            <a:spLocks/>
          </p:cNvSpPr>
          <p:nvPr/>
        </p:nvSpPr>
        <p:spPr bwMode="auto">
          <a:xfrm>
            <a:off x="2692047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128</a:t>
            </a:r>
            <a:endParaRPr lang="da-DK" kern="0" dirty="0"/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3E14D1C3-3769-A28A-4550-68FB4CCFBB0C}"/>
              </a:ext>
            </a:extLst>
          </p:cNvPr>
          <p:cNvCxnSpPr/>
          <p:nvPr/>
        </p:nvCxnSpPr>
        <p:spPr bwMode="auto">
          <a:xfrm flipV="1">
            <a:off x="4118233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1" name="Content Placeholder 2">
            <a:extLst>
              <a:ext uri="{FF2B5EF4-FFF2-40B4-BE49-F238E27FC236}">
                <a16:creationId xmlns:a16="http://schemas.microsoft.com/office/drawing/2014/main" id="{4329E92E-C9F2-4292-4A2B-7CEF256A9036}"/>
              </a:ext>
            </a:extLst>
          </p:cNvPr>
          <p:cNvSpPr txBox="1">
            <a:spLocks/>
          </p:cNvSpPr>
          <p:nvPr/>
        </p:nvSpPr>
        <p:spPr bwMode="auto">
          <a:xfrm>
            <a:off x="3758347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4586</a:t>
            </a:r>
            <a:endParaRPr lang="da-DK" kern="0" dirty="0"/>
          </a:p>
        </p:txBody>
      </p: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A26BDE8D-0AB8-0EEE-E16A-AE476C4A9F55}"/>
              </a:ext>
            </a:extLst>
          </p:cNvPr>
          <p:cNvCxnSpPr/>
          <p:nvPr/>
        </p:nvCxnSpPr>
        <p:spPr bwMode="auto">
          <a:xfrm flipV="1">
            <a:off x="5164253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3" name="Content Placeholder 2">
            <a:extLst>
              <a:ext uri="{FF2B5EF4-FFF2-40B4-BE49-F238E27FC236}">
                <a16:creationId xmlns:a16="http://schemas.microsoft.com/office/drawing/2014/main" id="{0EB38B7C-D813-802A-7206-350629D8A2DB}"/>
              </a:ext>
            </a:extLst>
          </p:cNvPr>
          <p:cNvSpPr txBox="1">
            <a:spLocks/>
          </p:cNvSpPr>
          <p:nvPr/>
        </p:nvSpPr>
        <p:spPr bwMode="auto">
          <a:xfrm>
            <a:off x="4804367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4626</a:t>
            </a:r>
            <a:endParaRPr lang="da-DK" kern="0" dirty="0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EFD394EB-9482-E0CD-CD2E-8B1E28A2943D}"/>
              </a:ext>
            </a:extLst>
          </p:cNvPr>
          <p:cNvCxnSpPr/>
          <p:nvPr/>
        </p:nvCxnSpPr>
        <p:spPr bwMode="auto">
          <a:xfrm flipV="1">
            <a:off x="6238274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5" name="Content Placeholder 2">
            <a:extLst>
              <a:ext uri="{FF2B5EF4-FFF2-40B4-BE49-F238E27FC236}">
                <a16:creationId xmlns:a16="http://schemas.microsoft.com/office/drawing/2014/main" id="{0A268F3C-FEEC-D979-0D60-C197945963DA}"/>
              </a:ext>
            </a:extLst>
          </p:cNvPr>
          <p:cNvSpPr txBox="1">
            <a:spLocks/>
          </p:cNvSpPr>
          <p:nvPr/>
        </p:nvSpPr>
        <p:spPr bwMode="auto">
          <a:xfrm>
            <a:off x="5878388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4666</a:t>
            </a:r>
            <a:endParaRPr lang="da-DK" kern="0" dirty="0"/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D9DEE788-3340-1CC6-91D8-AABDF4113F22}"/>
              </a:ext>
            </a:extLst>
          </p:cNvPr>
          <p:cNvCxnSpPr/>
          <p:nvPr/>
        </p:nvCxnSpPr>
        <p:spPr bwMode="auto">
          <a:xfrm flipV="1">
            <a:off x="7289061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7" name="Content Placeholder 2">
            <a:extLst>
              <a:ext uri="{FF2B5EF4-FFF2-40B4-BE49-F238E27FC236}">
                <a16:creationId xmlns:a16="http://schemas.microsoft.com/office/drawing/2014/main" id="{080EB6CA-EA1B-82E2-5955-C80ECADFF39F}"/>
              </a:ext>
            </a:extLst>
          </p:cNvPr>
          <p:cNvSpPr txBox="1">
            <a:spLocks/>
          </p:cNvSpPr>
          <p:nvPr/>
        </p:nvSpPr>
        <p:spPr bwMode="auto">
          <a:xfrm>
            <a:off x="6929175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1444</a:t>
            </a:r>
            <a:endParaRPr lang="da-DK" kern="0" dirty="0"/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6CE70C7B-23EA-2F29-6C1C-6D095B70614E}"/>
              </a:ext>
            </a:extLst>
          </p:cNvPr>
          <p:cNvCxnSpPr/>
          <p:nvPr/>
        </p:nvCxnSpPr>
        <p:spPr bwMode="auto">
          <a:xfrm flipV="1">
            <a:off x="8353692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9" name="Content Placeholder 2">
            <a:extLst>
              <a:ext uri="{FF2B5EF4-FFF2-40B4-BE49-F238E27FC236}">
                <a16:creationId xmlns:a16="http://schemas.microsoft.com/office/drawing/2014/main" id="{E129D320-3330-EBCA-5E1B-5CAFC788DFC8}"/>
              </a:ext>
            </a:extLst>
          </p:cNvPr>
          <p:cNvSpPr txBox="1">
            <a:spLocks/>
          </p:cNvSpPr>
          <p:nvPr/>
        </p:nvSpPr>
        <p:spPr bwMode="auto">
          <a:xfrm>
            <a:off x="7993806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168</a:t>
            </a:r>
            <a:endParaRPr lang="da-DK" kern="0" dirty="0"/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83C96C34-F9FF-86F8-4605-B71896012CFA}"/>
              </a:ext>
            </a:extLst>
          </p:cNvPr>
          <p:cNvGrpSpPr/>
          <p:nvPr/>
        </p:nvGrpSpPr>
        <p:grpSpPr>
          <a:xfrm>
            <a:off x="9385651" y="4976265"/>
            <a:ext cx="720080" cy="144016"/>
            <a:chOff x="979180" y="3029205"/>
            <a:chExt cx="720080" cy="14401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ADC553A9-4E5A-AF13-43DC-BBB7F79E6B50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8ABF9553-9081-D4C7-CD97-02203BC0FA04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6388689-ACC7-5F0E-07F8-038AA19C898F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4EEB6F9-9567-275A-F489-918CD9D97E36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85E45229-6CB3-4543-8048-9D72AA4F6307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76" name="Arrow: Curved Down 375">
            <a:extLst>
              <a:ext uri="{FF2B5EF4-FFF2-40B4-BE49-F238E27FC236}">
                <a16:creationId xmlns:a16="http://schemas.microsoft.com/office/drawing/2014/main" id="{88393F11-CFCF-109A-220D-892A5FDB198F}"/>
              </a:ext>
            </a:extLst>
          </p:cNvPr>
          <p:cNvSpPr/>
          <p:nvPr/>
        </p:nvSpPr>
        <p:spPr bwMode="auto">
          <a:xfrm>
            <a:off x="8971909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77" name="Content Placeholder 2">
            <a:extLst>
              <a:ext uri="{FF2B5EF4-FFF2-40B4-BE49-F238E27FC236}">
                <a16:creationId xmlns:a16="http://schemas.microsoft.com/office/drawing/2014/main" id="{D54D288B-F579-330C-2EE6-80F8DF7494A7}"/>
              </a:ext>
            </a:extLst>
          </p:cNvPr>
          <p:cNvSpPr txBox="1">
            <a:spLocks/>
          </p:cNvSpPr>
          <p:nvPr/>
        </p:nvSpPr>
        <p:spPr bwMode="auto">
          <a:xfrm>
            <a:off x="9492308" y="5174593"/>
            <a:ext cx="421369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n9</a:t>
            </a:r>
            <a:endParaRPr lang="da-DK" kern="0" dirty="0"/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62861E23-F5A3-BC7F-9236-5B65BD1288F4}"/>
              </a:ext>
            </a:extLst>
          </p:cNvPr>
          <p:cNvCxnSpPr/>
          <p:nvPr/>
        </p:nvCxnSpPr>
        <p:spPr bwMode="auto">
          <a:xfrm flipV="1">
            <a:off x="9396176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9" name="Content Placeholder 2">
            <a:extLst>
              <a:ext uri="{FF2B5EF4-FFF2-40B4-BE49-F238E27FC236}">
                <a16:creationId xmlns:a16="http://schemas.microsoft.com/office/drawing/2014/main" id="{8560FE10-E212-6CF4-D250-4831316E7798}"/>
              </a:ext>
            </a:extLst>
          </p:cNvPr>
          <p:cNvSpPr txBox="1">
            <a:spLocks/>
          </p:cNvSpPr>
          <p:nvPr/>
        </p:nvSpPr>
        <p:spPr bwMode="auto">
          <a:xfrm>
            <a:off x="9036290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1680</a:t>
            </a:r>
            <a:endParaRPr lang="da-DK" kern="0" dirty="0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016999D8-F64E-C2B0-498C-D29F0C9C3817}"/>
              </a:ext>
            </a:extLst>
          </p:cNvPr>
          <p:cNvGrpSpPr/>
          <p:nvPr/>
        </p:nvGrpSpPr>
        <p:grpSpPr>
          <a:xfrm>
            <a:off x="10458336" y="4976265"/>
            <a:ext cx="720080" cy="144016"/>
            <a:chOff x="979180" y="3029205"/>
            <a:chExt cx="720080" cy="144016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F4724B6F-584D-AB38-4DF7-95C576638D4B}"/>
                </a:ext>
              </a:extLst>
            </p:cNvPr>
            <p:cNvSpPr/>
            <p:nvPr/>
          </p:nvSpPr>
          <p:spPr bwMode="auto">
            <a:xfrm>
              <a:off x="97918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B971584-B648-4290-29B5-8B314246E959}"/>
                </a:ext>
              </a:extLst>
            </p:cNvPr>
            <p:cNvSpPr/>
            <p:nvPr/>
          </p:nvSpPr>
          <p:spPr bwMode="auto">
            <a:xfrm>
              <a:off x="1125860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F480A624-5B49-4051-FCBB-B338CA6323E1}"/>
                </a:ext>
              </a:extLst>
            </p:cNvPr>
            <p:cNvSpPr/>
            <p:nvPr/>
          </p:nvSpPr>
          <p:spPr bwMode="auto">
            <a:xfrm>
              <a:off x="1269876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21E8751E-A54D-F4B5-BC0D-874DB229E2AB}"/>
                </a:ext>
              </a:extLst>
            </p:cNvPr>
            <p:cNvSpPr/>
            <p:nvPr/>
          </p:nvSpPr>
          <p:spPr bwMode="auto">
            <a:xfrm>
              <a:off x="1413892" y="3029205"/>
              <a:ext cx="144016" cy="144016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6B95343C-FC21-FF29-E15F-35ECCDBA085A}"/>
                </a:ext>
              </a:extLst>
            </p:cNvPr>
            <p:cNvSpPr/>
            <p:nvPr/>
          </p:nvSpPr>
          <p:spPr bwMode="auto">
            <a:xfrm>
              <a:off x="1555244" y="3029205"/>
              <a:ext cx="144016" cy="144016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386" name="Arrow: Curved Down 385">
            <a:extLst>
              <a:ext uri="{FF2B5EF4-FFF2-40B4-BE49-F238E27FC236}">
                <a16:creationId xmlns:a16="http://schemas.microsoft.com/office/drawing/2014/main" id="{1B93DF59-A265-C704-AA51-8C4876729FB4}"/>
              </a:ext>
            </a:extLst>
          </p:cNvPr>
          <p:cNvSpPr/>
          <p:nvPr/>
        </p:nvSpPr>
        <p:spPr bwMode="auto">
          <a:xfrm>
            <a:off x="10044594" y="4701205"/>
            <a:ext cx="504056" cy="180614"/>
          </a:xfrm>
          <a:prstGeom prst="curvedDownArrow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87" name="Content Placeholder 2">
            <a:extLst>
              <a:ext uri="{FF2B5EF4-FFF2-40B4-BE49-F238E27FC236}">
                <a16:creationId xmlns:a16="http://schemas.microsoft.com/office/drawing/2014/main" id="{672DB40A-A462-0704-033E-0C05888A7E13}"/>
              </a:ext>
            </a:extLst>
          </p:cNvPr>
          <p:cNvSpPr txBox="1">
            <a:spLocks/>
          </p:cNvSpPr>
          <p:nvPr/>
        </p:nvSpPr>
        <p:spPr bwMode="auto">
          <a:xfrm>
            <a:off x="10564993" y="5174593"/>
            <a:ext cx="517500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n10</a:t>
            </a:r>
            <a:endParaRPr lang="da-DK" kern="0" dirty="0"/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DECFEFA4-70D8-8A3B-6682-9E9536A5E521}"/>
              </a:ext>
            </a:extLst>
          </p:cNvPr>
          <p:cNvCxnSpPr/>
          <p:nvPr/>
        </p:nvCxnSpPr>
        <p:spPr bwMode="auto">
          <a:xfrm flipV="1">
            <a:off x="10468861" y="5196160"/>
            <a:ext cx="0" cy="38561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9" name="Content Placeholder 2">
            <a:extLst>
              <a:ext uri="{FF2B5EF4-FFF2-40B4-BE49-F238E27FC236}">
                <a16:creationId xmlns:a16="http://schemas.microsoft.com/office/drawing/2014/main" id="{51E806D6-214B-F505-D45A-EE6DD1C85BD6}"/>
              </a:ext>
            </a:extLst>
          </p:cNvPr>
          <p:cNvSpPr txBox="1">
            <a:spLocks/>
          </p:cNvSpPr>
          <p:nvPr/>
        </p:nvSpPr>
        <p:spPr bwMode="auto">
          <a:xfrm>
            <a:off x="10108975" y="5602035"/>
            <a:ext cx="640057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768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328647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78" grpId="0"/>
      <p:bldP spid="249" grpId="0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95" grpId="0" animBg="1"/>
      <p:bldP spid="314" grpId="0" animBg="1"/>
      <p:bldP spid="315" grpId="0" animBg="1"/>
      <p:bldP spid="316" grpId="0" animBg="1"/>
      <p:bldP spid="317" grpId="0"/>
      <p:bldP spid="318" grpId="0"/>
      <p:bldP spid="319" grpId="0"/>
      <p:bldP spid="320" grpId="0"/>
      <p:bldP spid="323" grpId="0"/>
      <p:bldP spid="325" grpId="0"/>
      <p:bldP spid="327" grpId="0"/>
      <p:bldP spid="328" grpId="0"/>
      <p:bldP spid="336" grpId="0" animBg="1"/>
      <p:bldP spid="337" grpId="0"/>
      <p:bldP spid="344" grpId="0" animBg="1"/>
      <p:bldP spid="345" grpId="0"/>
      <p:bldP spid="352" grpId="0" animBg="1"/>
      <p:bldP spid="353" grpId="0"/>
      <p:bldP spid="355" grpId="0"/>
      <p:bldP spid="357" grpId="0"/>
      <p:bldP spid="359" grpId="0"/>
      <p:bldP spid="361" grpId="0"/>
      <p:bldP spid="363" grpId="0"/>
      <p:bldP spid="365" grpId="0"/>
      <p:bldP spid="367" grpId="0"/>
      <p:bldP spid="369" grpId="0"/>
      <p:bldP spid="376" grpId="0" animBg="1"/>
      <p:bldP spid="377" grpId="0"/>
      <p:bldP spid="379" grpId="0"/>
      <p:bldP spid="386" grpId="0" animBg="1"/>
      <p:bldP spid="387" grpId="0"/>
      <p:bldP spid="3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E2B0-6F49-F1DF-2E4D-7A469B1D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349D-830F-544B-A011-0E4FA55E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git clone </a:t>
            </a:r>
            <a:r>
              <a:rPr lang="en-US" dirty="0">
                <a:hlinkClick r:id="rId2"/>
              </a:rPr>
              <a:t>https://github.com/jacobfredsoee/MOMAR.git</a:t>
            </a:r>
            <a:endParaRPr lang="en-US" dirty="0"/>
          </a:p>
          <a:p>
            <a:r>
              <a:rPr lang="en-US" dirty="0"/>
              <a:t>2) open ./MOMA R/Understanding R/01_files/01_assigment.R</a:t>
            </a:r>
          </a:p>
          <a:p>
            <a:r>
              <a:rPr lang="en-US" dirty="0"/>
              <a:t>3) in small groups, try to rank the five algorithms for creating a vector of 1 to n according to speed (slowest to fastest)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E607-BB75-0880-0065-F2F146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A670-DA22-4F3D-8A0F-EFE97634B4C8}" type="datetime1">
              <a:rPr lang="en-GB" smtClean="0"/>
              <a:t>06/11/2023</a:t>
            </a:fld>
            <a:r>
              <a:rPr lang="en-GB" dirty="0"/>
              <a:t>07/11/2023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EE06F5-99F4-4804-70DC-FDD8A779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35" y="2981150"/>
            <a:ext cx="2152950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10E588-0F9B-2F81-EE77-F9E2F06F1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771" y="3261320"/>
            <a:ext cx="2086266" cy="552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5F664-7975-901E-9D40-31F9D5FE7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489" y="3199035"/>
            <a:ext cx="2610214" cy="1457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78DB52-D9C4-EB5F-0099-A54C1896E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725" y="4286257"/>
            <a:ext cx="2372056" cy="971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C59D0C-2A2A-6546-2C39-344B0C9F2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596" y="5008438"/>
            <a:ext cx="278168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AFD9-14B1-E207-CD19-5056236C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82E8-5735-83B9-BB72-24D66C2A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944" y="5229200"/>
            <a:ext cx="4672092" cy="953219"/>
          </a:xfrm>
        </p:spPr>
        <p:txBody>
          <a:bodyPr/>
          <a:lstStyle/>
          <a:p>
            <a:r>
              <a:rPr lang="en-US" dirty="0"/>
              <a:t>Every time append/c is called, the vector is assigned to a new location and created again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9513-FBB4-1693-1737-6C048368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9E45-EDEF-4925-BE53-2BDD1904205A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C9D5C-64C2-85F1-5EBC-93C9D7E2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265228"/>
            <a:ext cx="6633163" cy="4736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25A55-6552-8AD3-A3F4-07A706CC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75" y="2920458"/>
            <a:ext cx="2152950" cy="1305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9BE09-E29C-F326-0B0F-C4D134B89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44" y="1355137"/>
            <a:ext cx="2610214" cy="145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015C2-7005-CCD0-04D5-98FF536B5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43" y="1622490"/>
            <a:ext cx="4980853" cy="34690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A0E215-D06E-26CE-CF5F-70A19054B7FF}"/>
              </a:ext>
            </a:extLst>
          </p:cNvPr>
          <p:cNvSpPr txBox="1">
            <a:spLocks/>
          </p:cNvSpPr>
          <p:nvPr/>
        </p:nvSpPr>
        <p:spPr bwMode="auto">
          <a:xfrm>
            <a:off x="7513554" y="1072073"/>
            <a:ext cx="4031631" cy="41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library(</a:t>
            </a:r>
            <a:r>
              <a:rPr lang="en-US" kern="0" dirty="0" err="1"/>
              <a:t>pryr</a:t>
            </a:r>
            <a:r>
              <a:rPr lang="en-US" kern="0" dirty="0"/>
              <a:t>)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332106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1F8F-DEF8-7A81-9724-DA48E00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B272-4DAB-42B7-C7A7-1267EFCA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516" y="1373021"/>
            <a:ext cx="4392488" cy="419408"/>
          </a:xfrm>
        </p:spPr>
        <p:txBody>
          <a:bodyPr/>
          <a:lstStyle/>
          <a:p>
            <a:r>
              <a:rPr lang="en-US" dirty="0"/>
              <a:t>Slow due to n number of function calls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AF5C-6B8B-6F68-4F65-3A1962A5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AEA0-7C58-4A1C-A85F-D602FF6A78AA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D817C-E97A-21C5-BCDB-4E087687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2" y="1373021"/>
            <a:ext cx="6671864" cy="4521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5E79B-0616-D212-1131-63B61E73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844824"/>
            <a:ext cx="2781688" cy="88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6EE67-953D-DB90-4B48-00FD1CCFD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16" y="1792429"/>
            <a:ext cx="3686689" cy="49536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E5CC57-0395-D44C-8B40-7F8342EC955E}"/>
              </a:ext>
            </a:extLst>
          </p:cNvPr>
          <p:cNvSpPr txBox="1">
            <a:spLocks/>
          </p:cNvSpPr>
          <p:nvPr/>
        </p:nvSpPr>
        <p:spPr bwMode="auto">
          <a:xfrm>
            <a:off x="7475133" y="3068959"/>
            <a:ext cx="3731847" cy="241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Assembly code for the same:</a:t>
            </a:r>
          </a:p>
          <a:p>
            <a:r>
              <a:rPr lang="en-US" kern="0" dirty="0"/>
              <a:t>mov </a:t>
            </a:r>
            <a:r>
              <a:rPr lang="en-US" kern="0" dirty="0" err="1"/>
              <a:t>eax</a:t>
            </a:r>
            <a:r>
              <a:rPr lang="en-US" kern="0" dirty="0"/>
              <a:t>, </a:t>
            </a:r>
            <a:r>
              <a:rPr lang="en-US" kern="0" dirty="0" err="1"/>
              <a:t>edi</a:t>
            </a:r>
            <a:endParaRPr lang="en-US" kern="0" dirty="0"/>
          </a:p>
          <a:p>
            <a:r>
              <a:rPr lang="en-US" kern="0" dirty="0"/>
              <a:t>ret</a:t>
            </a:r>
          </a:p>
          <a:p>
            <a:endParaRPr lang="en-US" kern="0" dirty="0"/>
          </a:p>
          <a:p>
            <a:r>
              <a:rPr lang="en-US" kern="0" dirty="0"/>
              <a:t>~4 bytes of code</a:t>
            </a:r>
          </a:p>
          <a:p>
            <a:r>
              <a:rPr lang="en-US" kern="0" dirty="0"/>
              <a:t>You do not use R for highly efficient code</a:t>
            </a:r>
          </a:p>
        </p:txBody>
      </p:sp>
    </p:spTree>
    <p:extLst>
      <p:ext uri="{BB962C8B-B14F-4D97-AF65-F5344CB8AC3E}">
        <p14:creationId xmlns:p14="http://schemas.microsoft.com/office/powerpoint/2010/main" val="14804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1F8F-DEF8-7A81-9724-DA48E00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creating vectors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B272-4DAB-42B7-C7A7-1267EFCA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524" y="2112443"/>
            <a:ext cx="4392488" cy="1100533"/>
          </a:xfrm>
        </p:spPr>
        <p:txBody>
          <a:bodyPr/>
          <a:lstStyle/>
          <a:p>
            <a:r>
              <a:rPr lang="en-US" dirty="0"/>
              <a:t>1:n is cheating, it does not create the numbers in the vector before they are used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AF5C-6B8B-6F68-4F65-3A1962A5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AEA0-7C58-4A1C-A85F-D602FF6A78AA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3B948-9B51-8A10-DA88-651F074A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8" y="1378004"/>
            <a:ext cx="6828037" cy="4422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D6E4FC-6AF6-0A34-C023-47C09A08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33" y="2864170"/>
            <a:ext cx="2086266" cy="552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862E0D-C07A-FB97-E754-80404456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36" y="1635244"/>
            <a:ext cx="2372056" cy="971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BA1BD7-E8B5-33FB-9C38-82D5E0974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348" y="1562745"/>
            <a:ext cx="3639058" cy="3048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39F024-9123-697C-462C-6F287E5C8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524" y="3357652"/>
            <a:ext cx="2676899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8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5927-8F1A-839A-0D75-A855A32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3E58-83D5-54C1-604D-064E58E5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172470" cy="543811"/>
          </a:xfrm>
        </p:spPr>
        <p:txBody>
          <a:bodyPr/>
          <a:lstStyle/>
          <a:p>
            <a:r>
              <a:rPr lang="en-US" dirty="0"/>
              <a:t>Where does R look for variables?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B480-6217-445E-C29D-6E31C461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5981-5044-4AF7-B2BD-813E3BC017AE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3CA1B8-9421-DE5C-3BDC-087232BC3A79}"/>
              </a:ext>
            </a:extLst>
          </p:cNvPr>
          <p:cNvSpPr/>
          <p:nvPr/>
        </p:nvSpPr>
        <p:spPr bwMode="auto">
          <a:xfrm>
            <a:off x="1849032" y="2132856"/>
            <a:ext cx="2952328" cy="2952328"/>
          </a:xfrm>
          <a:prstGeom prst="ellips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Global Environment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DC181-DE9D-A6A1-E26D-4FF9CE523787}"/>
              </a:ext>
            </a:extLst>
          </p:cNvPr>
          <p:cNvSpPr/>
          <p:nvPr/>
        </p:nvSpPr>
        <p:spPr bwMode="auto">
          <a:xfrm>
            <a:off x="6094412" y="1321879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 err="1">
                <a:solidFill>
                  <a:schemeClr val="bg1"/>
                </a:solidFill>
              </a:rPr>
              <a:t>myFunction</a:t>
            </a:r>
            <a:r>
              <a:rPr lang="en-US" sz="1600" kern="0" dirty="0">
                <a:solidFill>
                  <a:schemeClr val="bg1"/>
                </a:solidFill>
              </a:rPr>
              <a:t>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3F2C1F-FE5B-9B25-E732-2129C40A2D8E}"/>
              </a:ext>
            </a:extLst>
          </p:cNvPr>
          <p:cNvSpPr txBox="1">
            <a:spLocks/>
          </p:cNvSpPr>
          <p:nvPr/>
        </p:nvSpPr>
        <p:spPr bwMode="auto">
          <a:xfrm>
            <a:off x="3348213" y="2978882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a = 7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7B4F1B-C300-345F-5C1A-DBA67D66E9E5}"/>
              </a:ext>
            </a:extLst>
          </p:cNvPr>
          <p:cNvSpPr txBox="1">
            <a:spLocks/>
          </p:cNvSpPr>
          <p:nvPr/>
        </p:nvSpPr>
        <p:spPr bwMode="auto">
          <a:xfrm>
            <a:off x="2318372" y="3429000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>
                <a:solidFill>
                  <a:schemeClr val="bg1"/>
                </a:solidFill>
              </a:rPr>
              <a:t>myFunction</a:t>
            </a:r>
            <a:r>
              <a:rPr lang="en-US" kern="0" dirty="0">
                <a:solidFill>
                  <a:schemeClr val="bg1"/>
                </a:solidFill>
              </a:rPr>
              <a:t>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9D28A8-CBA9-061F-4653-8E7CD257D42F}"/>
              </a:ext>
            </a:extLst>
          </p:cNvPr>
          <p:cNvSpPr/>
          <p:nvPr/>
        </p:nvSpPr>
        <p:spPr bwMode="auto">
          <a:xfrm>
            <a:off x="6115021" y="3429000"/>
            <a:ext cx="2952328" cy="1455904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myFunction2(a,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return(a + b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94B294-99B4-DC3E-5D8F-046A0AAEA2DC}"/>
              </a:ext>
            </a:extLst>
          </p:cNvPr>
          <p:cNvSpPr txBox="1">
            <a:spLocks/>
          </p:cNvSpPr>
          <p:nvPr/>
        </p:nvSpPr>
        <p:spPr bwMode="auto">
          <a:xfrm>
            <a:off x="2358008" y="3891214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myFunction2(1, 2)</a:t>
            </a:r>
            <a:endParaRPr lang="da-DK" kern="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CF3329-8775-5028-392F-4B3952904EE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4378054" y="2420888"/>
            <a:ext cx="1715859" cy="118813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340944-C5FA-696F-F0EB-0A6F20B16E1A}"/>
              </a:ext>
            </a:extLst>
          </p:cNvPr>
          <p:cNvCxnSpPr>
            <a:cxnSpLocks/>
          </p:cNvCxnSpPr>
          <p:nvPr/>
        </p:nvCxnSpPr>
        <p:spPr bwMode="auto">
          <a:xfrm>
            <a:off x="4478434" y="4005064"/>
            <a:ext cx="1534626" cy="151888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E488D90-8A2B-2B9D-99E0-EE4C2859EEF3}"/>
              </a:ext>
            </a:extLst>
          </p:cNvPr>
          <p:cNvSpPr txBox="1">
            <a:spLocks/>
          </p:cNvSpPr>
          <p:nvPr/>
        </p:nvSpPr>
        <p:spPr bwMode="auto">
          <a:xfrm>
            <a:off x="9236497" y="1483877"/>
            <a:ext cx="2952328" cy="105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 and b exist within the function and are destroyed after it returns</a:t>
            </a:r>
            <a:endParaRPr lang="da-DK" kern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8F5B707-2409-7D79-2D6F-CDBF131EF7C9}"/>
              </a:ext>
            </a:extLst>
          </p:cNvPr>
          <p:cNvSpPr txBox="1">
            <a:spLocks/>
          </p:cNvSpPr>
          <p:nvPr/>
        </p:nvSpPr>
        <p:spPr bwMode="auto">
          <a:xfrm>
            <a:off x="9128093" y="3579833"/>
            <a:ext cx="3047152" cy="134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is not defined within the scope (function), so R looks at global environment</a:t>
            </a:r>
            <a:endParaRPr lang="da-DK" kern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7787B53-94F0-8B94-11CA-4C2AD98442C6}"/>
              </a:ext>
            </a:extLst>
          </p:cNvPr>
          <p:cNvSpPr txBox="1">
            <a:spLocks/>
          </p:cNvSpPr>
          <p:nvPr/>
        </p:nvSpPr>
        <p:spPr bwMode="auto">
          <a:xfrm>
            <a:off x="2368668" y="4308179"/>
            <a:ext cx="20596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myFunction3(1, 2)</a:t>
            </a:r>
            <a:endParaRPr lang="da-DK" kern="0" dirty="0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D81B9F-B11D-1610-89A0-48622D268481}"/>
              </a:ext>
            </a:extLst>
          </p:cNvPr>
          <p:cNvSpPr/>
          <p:nvPr/>
        </p:nvSpPr>
        <p:spPr bwMode="auto">
          <a:xfrm>
            <a:off x="4617749" y="5131372"/>
            <a:ext cx="4618748" cy="1609995"/>
          </a:xfrm>
          <a:prstGeom prst="ellipse">
            <a:avLst/>
          </a:prstGeom>
          <a:solidFill>
            <a:srgbClr val="00B050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myFunction3(a, b) {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x = 5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      return(myFunction2(a, b) + x)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solidFill>
                  <a:schemeClr val="bg1"/>
                </a:solidFill>
              </a:rPr>
              <a:t>}</a:t>
            </a:r>
            <a:endParaRPr lang="da-DK" sz="1600" kern="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874C20-4521-246C-AC40-9E5115F202E0}"/>
              </a:ext>
            </a:extLst>
          </p:cNvPr>
          <p:cNvCxnSpPr>
            <a:cxnSpLocks/>
          </p:cNvCxnSpPr>
          <p:nvPr/>
        </p:nvCxnSpPr>
        <p:spPr bwMode="auto">
          <a:xfrm>
            <a:off x="4417690" y="4477052"/>
            <a:ext cx="899646" cy="73021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09B7880-20DD-0078-78B1-6FBB7AFCF1EB}"/>
              </a:ext>
            </a:extLst>
          </p:cNvPr>
          <p:cNvSpPr txBox="1">
            <a:spLocks/>
          </p:cNvSpPr>
          <p:nvPr/>
        </p:nvSpPr>
        <p:spPr bwMode="auto">
          <a:xfrm>
            <a:off x="2318372" y="2966786"/>
            <a:ext cx="9361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chemeClr val="bg1"/>
                </a:solidFill>
              </a:rPr>
              <a:t>x = 10</a:t>
            </a:r>
            <a:endParaRPr lang="da-DK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9" grpId="0"/>
      <p:bldP spid="27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9FFF-8D87-B8CC-02A8-06A0DC8D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scope part 1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125E-7D2B-B731-17B4-5D9DCD8D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open ./MOMA R/Understanding R/01_files/01_scope.R</a:t>
            </a:r>
          </a:p>
          <a:p>
            <a:r>
              <a:rPr lang="en-US" dirty="0"/>
              <a:t>2) in small groups, try to predict the output of the functions in part 1. Did the output match your expectations?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6D149-9FE1-6431-8691-6309C71E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ED1-3F02-410D-8539-F9F3643A385C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631882-A4D4-2656-75DD-FE525F70B5C4}"/>
              </a:ext>
            </a:extLst>
          </p:cNvPr>
          <p:cNvSpPr txBox="1">
            <a:spLocks/>
          </p:cNvSpPr>
          <p:nvPr/>
        </p:nvSpPr>
        <p:spPr bwMode="auto">
          <a:xfrm>
            <a:off x="982662" y="2852936"/>
            <a:ext cx="1022032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sapply</a:t>
            </a:r>
            <a:r>
              <a:rPr lang="en-US" kern="0" dirty="0"/>
              <a:t>(1:10, function(n) {  </a:t>
            </a:r>
          </a:p>
          <a:p>
            <a:pPr marL="252000" lvl="1" indent="0">
              <a:buNone/>
            </a:pPr>
            <a:r>
              <a:rPr lang="en-US" kern="0" dirty="0"/>
              <a:t>Do whatever is in here for n = 1 then n = 2, etc. to n = 10</a:t>
            </a:r>
          </a:p>
          <a:p>
            <a:r>
              <a:rPr lang="en-US" kern="0" dirty="0"/>
              <a:t>})</a:t>
            </a:r>
            <a:endParaRPr lang="da-DK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496B4-7EA4-0F9E-FAC5-10ED0F6F0913}"/>
              </a:ext>
            </a:extLst>
          </p:cNvPr>
          <p:cNvSpPr txBox="1">
            <a:spLocks/>
          </p:cNvSpPr>
          <p:nvPr/>
        </p:nvSpPr>
        <p:spPr bwMode="auto">
          <a:xfrm>
            <a:off x="982662" y="4399433"/>
            <a:ext cx="1022032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&lt;&lt;- ignore scope: assignment operator to global environment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1587248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B741-82F5-1A79-CE42-231EF525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scope part 1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831A-167F-C715-7590-F8DAAB67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F4A7-F145-4967-8ED1-344EC92E4676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FD225-D5D5-8615-EB8B-4FA382623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"/>
          <a:stretch/>
        </p:blipFill>
        <p:spPr>
          <a:xfrm>
            <a:off x="6948386" y="1373021"/>
            <a:ext cx="5241306" cy="5256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1109A-F9D4-2C40-6598-AB2201F8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2016"/>
            <a:ext cx="6930627" cy="3785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F64E0A-46BF-8582-417E-DB8D8B413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19" y="980728"/>
            <a:ext cx="2724530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5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Binary and 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computers store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types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Scoping </a:t>
            </a:r>
            <a:r>
              <a:rPr lang="en-US"/>
              <a:t>in R</a:t>
            </a:r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D8BD-6960-48E7-460A-44CE8107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scope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0033-1A74-D744-E3E6-C6127A4F2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49" y="3501009"/>
            <a:ext cx="8206507" cy="1640954"/>
          </a:xfrm>
        </p:spPr>
        <p:txBody>
          <a:bodyPr/>
          <a:lstStyle/>
          <a:p>
            <a:r>
              <a:rPr lang="en-US" dirty="0"/>
              <a:t>What happens when two function have the same name?</a:t>
            </a:r>
          </a:p>
          <a:p>
            <a:r>
              <a:rPr lang="en-US" dirty="0"/>
              <a:t>The ones defined last takes presence</a:t>
            </a:r>
          </a:p>
          <a:p>
            <a:r>
              <a:rPr lang="en-US" dirty="0"/>
              <a:t>Access package specific version by ‘::’ (or ‘:::’ to access private functions)</a:t>
            </a:r>
          </a:p>
          <a:p>
            <a:r>
              <a:rPr lang="en-US" dirty="0"/>
              <a:t>filter() vs </a:t>
            </a:r>
            <a:r>
              <a:rPr lang="en-US" dirty="0" err="1"/>
              <a:t>dplyr</a:t>
            </a:r>
            <a:r>
              <a:rPr lang="en-US" dirty="0"/>
              <a:t>::filter() vs stats::filter()</a:t>
            </a:r>
          </a:p>
          <a:p>
            <a:pPr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8BBE-079E-B101-BAC5-58B1FACE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D51-BB99-4DB9-90EF-2E1D52EBED68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0C673-42AF-250A-A7FA-A1E7505C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94" y="1357022"/>
            <a:ext cx="4199937" cy="19999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55F700-A9E3-4918-B402-3378D583A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5257783" y="3061345"/>
            <a:ext cx="548597" cy="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73EC05-BC99-9356-ECD8-D0482278E462}"/>
              </a:ext>
            </a:extLst>
          </p:cNvPr>
          <p:cNvCxnSpPr>
            <a:cxnSpLocks/>
          </p:cNvCxnSpPr>
          <p:nvPr/>
        </p:nvCxnSpPr>
        <p:spPr bwMode="auto">
          <a:xfrm flipH="1">
            <a:off x="5257783" y="3284984"/>
            <a:ext cx="548597" cy="0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3807B-63D6-DE16-6041-8B5A5C11659F}"/>
              </a:ext>
            </a:extLst>
          </p:cNvPr>
          <p:cNvSpPr txBox="1">
            <a:spLocks/>
          </p:cNvSpPr>
          <p:nvPr/>
        </p:nvSpPr>
        <p:spPr bwMode="auto">
          <a:xfrm>
            <a:off x="984249" y="5405943"/>
            <a:ext cx="10150723" cy="47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‘…’ ellipsis or "dots" argument: allows a variable number of additional arguments 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70133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146A-4AFB-1598-B4D0-3B490D1F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task – scope part 2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A198-7CD2-E98E-4FC5-E2B77901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open ./MOMA R/Understanding R/01_files/01_scope.R</a:t>
            </a:r>
          </a:p>
          <a:p>
            <a:r>
              <a:rPr lang="en-US" dirty="0"/>
              <a:t>2) in small groups, try to predict the output of the function calls in part 2. Did the output match your expectations?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A34E-2E72-4F51-D6DA-AF2F3171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DC4B-6CAC-48A9-A97A-633D51FFA4FD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64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A07-408A-104A-E3C9-3F0B4F4D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E1F7-0BA2-402E-BBB9-A54CF1A1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open ./MOMA R/Understanding R/01_files/01_debug.R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54D6-38EE-F000-60EE-A9CBA178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2EF-4D31-47C4-8B07-E3C83309B782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17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373021"/>
            <a:ext cx="4532510" cy="4521366"/>
          </a:xfrm>
        </p:spPr>
        <p:txBody>
          <a:bodyPr/>
          <a:lstStyle/>
          <a:p>
            <a:r>
              <a:rPr lang="en-US" dirty="0"/>
              <a:t>Debugging and Troubleshooting</a:t>
            </a:r>
          </a:p>
          <a:p>
            <a:endParaRPr lang="en-GB" dirty="0"/>
          </a:p>
          <a:p>
            <a:r>
              <a:rPr lang="en-US" dirty="0"/>
              <a:t>Efficient Code</a:t>
            </a:r>
          </a:p>
          <a:p>
            <a:endParaRPr lang="en-GB" dirty="0"/>
          </a:p>
          <a:p>
            <a:r>
              <a:rPr lang="en-GB" dirty="0"/>
              <a:t>Anticipating unexpected behaviour</a:t>
            </a:r>
          </a:p>
        </p:txBody>
      </p:sp>
      <p:pic>
        <p:nvPicPr>
          <p:cNvPr id="1026" name="Picture 2" descr="Why why why oh thats why meme template : r/memes">
            <a:extLst>
              <a:ext uri="{FF2B5EF4-FFF2-40B4-BE49-F238E27FC236}">
                <a16:creationId xmlns:a16="http://schemas.microsoft.com/office/drawing/2014/main" id="{5507BCAD-90B2-2B4F-4276-706588C56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785880"/>
            <a:ext cx="5062533" cy="51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57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72604" y="1544263"/>
            <a:ext cx="1512168" cy="471803"/>
          </a:xfrm>
        </p:spPr>
        <p:txBody>
          <a:bodyPr/>
          <a:lstStyle/>
          <a:p>
            <a:r>
              <a:rPr lang="en-GB" sz="3600" dirty="0"/>
              <a:t>1337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799B56-DDDB-7F67-DF61-F23469D55575}"/>
              </a:ext>
            </a:extLst>
          </p:cNvPr>
          <p:cNvCxnSpPr>
            <a:cxnSpLocks/>
          </p:cNvCxnSpPr>
          <p:nvPr/>
        </p:nvCxnSpPr>
        <p:spPr bwMode="auto">
          <a:xfrm>
            <a:off x="4216720" y="2016066"/>
            <a:ext cx="671588" cy="65611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850F32-2E12-002F-5DA0-C7D732BD9663}"/>
              </a:ext>
            </a:extLst>
          </p:cNvPr>
          <p:cNvCxnSpPr>
            <a:cxnSpLocks/>
          </p:cNvCxnSpPr>
          <p:nvPr/>
        </p:nvCxnSpPr>
        <p:spPr bwMode="auto">
          <a:xfrm>
            <a:off x="3827397" y="2040273"/>
            <a:ext cx="101291" cy="60778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310766-C043-2AE7-C454-F6350AE5E097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3544" y="2040231"/>
            <a:ext cx="555821" cy="63195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D2E9AD-7CC0-8174-87D7-13D3FCB2D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1929686" y="1994204"/>
            <a:ext cx="1243648" cy="702144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12EF72B-5937-3E03-5BCE-3350876935AE}"/>
              </a:ext>
            </a:extLst>
          </p:cNvPr>
          <p:cNvGrpSpPr/>
          <p:nvPr/>
        </p:nvGrpSpPr>
        <p:grpSpPr>
          <a:xfrm>
            <a:off x="1509416" y="3048385"/>
            <a:ext cx="4032448" cy="495927"/>
            <a:chOff x="808828" y="2740642"/>
            <a:chExt cx="4032448" cy="495927"/>
          </a:xfrm>
        </p:grpSpPr>
        <p:sp>
          <p:nvSpPr>
            <p:cNvPr id="3" name="Content Placeholder 4">
              <a:extLst>
                <a:ext uri="{FF2B5EF4-FFF2-40B4-BE49-F238E27FC236}">
                  <a16:creationId xmlns:a16="http://schemas.microsoft.com/office/drawing/2014/main" id="{D91D8BDB-130A-A054-9970-1089511F18E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276476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7 x 10</a:t>
              </a:r>
              <a:r>
                <a:rPr lang="en-GB" kern="0" baseline="30000" dirty="0"/>
                <a:t>0</a:t>
              </a:r>
            </a:p>
          </p:txBody>
        </p:sp>
        <p:sp>
          <p:nvSpPr>
            <p:cNvPr id="6" name="Content Placeholder 4">
              <a:extLst>
                <a:ext uri="{FF2B5EF4-FFF2-40B4-BE49-F238E27FC236}">
                  <a16:creationId xmlns:a16="http://schemas.microsoft.com/office/drawing/2014/main" id="{562FCF45-19C7-EFA8-FA40-367FB4A55C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3 x 10</a:t>
              </a:r>
              <a:r>
                <a:rPr lang="en-GB" kern="0" baseline="30000" dirty="0"/>
                <a:t>1</a:t>
              </a:r>
            </a:p>
          </p:txBody>
        </p:sp>
        <p:sp>
          <p:nvSpPr>
            <p:cNvPr id="7" name="Content Placeholder 4">
              <a:extLst>
                <a:ext uri="{FF2B5EF4-FFF2-40B4-BE49-F238E27FC236}">
                  <a16:creationId xmlns:a16="http://schemas.microsoft.com/office/drawing/2014/main" id="{5F95FD81-9177-9981-7F8F-CB7217051B6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3 x 10</a:t>
              </a:r>
              <a:r>
                <a:rPr lang="en-GB" kern="0" baseline="30000" dirty="0"/>
                <a:t>2</a:t>
              </a:r>
            </a:p>
          </p:txBody>
        </p:sp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3154C096-951E-317F-9031-23A20F3355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2764765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10</a:t>
              </a:r>
              <a:r>
                <a:rPr lang="en-GB" kern="0" baseline="30000" dirty="0"/>
                <a:t>3</a:t>
              </a:r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AAD204BA-EC50-4D69-D8C8-3B79ECC5217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53859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20" name="Content Placeholder 4">
              <a:extLst>
                <a:ext uri="{FF2B5EF4-FFF2-40B4-BE49-F238E27FC236}">
                  <a16:creationId xmlns:a16="http://schemas.microsoft.com/office/drawing/2014/main" id="{DA26429E-B211-65D8-4A01-B898C6DCE9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07810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21" name="Content Placeholder 4">
              <a:extLst>
                <a:ext uri="{FF2B5EF4-FFF2-40B4-BE49-F238E27FC236}">
                  <a16:creationId xmlns:a16="http://schemas.microsoft.com/office/drawing/2014/main" id="{9CA7E589-456E-D6DE-7AF9-4A4562B5F03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55821" y="2740642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10F1E2DC-68EF-DAF9-0135-D20342875003}"/>
              </a:ext>
            </a:extLst>
          </p:cNvPr>
          <p:cNvSpPr txBox="1">
            <a:spLocks/>
          </p:cNvSpPr>
          <p:nvPr/>
        </p:nvSpPr>
        <p:spPr bwMode="auto">
          <a:xfrm>
            <a:off x="3172604" y="3952994"/>
            <a:ext cx="1512168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3600" kern="0" dirty="0"/>
              <a:t>1001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D8AB76-C2A4-CFC3-4A67-D86A02BC764B}"/>
              </a:ext>
            </a:extLst>
          </p:cNvPr>
          <p:cNvCxnSpPr>
            <a:cxnSpLocks/>
          </p:cNvCxnSpPr>
          <p:nvPr/>
        </p:nvCxnSpPr>
        <p:spPr bwMode="auto">
          <a:xfrm>
            <a:off x="4216720" y="4424797"/>
            <a:ext cx="671588" cy="65611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EBD82F-3F36-3F34-4CD3-49EFC4C48253}"/>
              </a:ext>
            </a:extLst>
          </p:cNvPr>
          <p:cNvCxnSpPr>
            <a:cxnSpLocks/>
          </p:cNvCxnSpPr>
          <p:nvPr/>
        </p:nvCxnSpPr>
        <p:spPr bwMode="auto">
          <a:xfrm>
            <a:off x="3827397" y="4449004"/>
            <a:ext cx="101291" cy="607786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F7AB35-DF96-CAB0-876C-8989349D5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2983544" y="4448962"/>
            <a:ext cx="555821" cy="631952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125BE0-3BA4-5F27-83FE-8D1F33152661}"/>
              </a:ext>
            </a:extLst>
          </p:cNvPr>
          <p:cNvCxnSpPr>
            <a:cxnSpLocks/>
          </p:cNvCxnSpPr>
          <p:nvPr/>
        </p:nvCxnSpPr>
        <p:spPr bwMode="auto">
          <a:xfrm flipH="1">
            <a:off x="1929686" y="4402935"/>
            <a:ext cx="1243648" cy="702144"/>
          </a:xfrm>
          <a:prstGeom prst="straightConnector1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0F8132-CB5F-F823-D854-A6DFBF5FF952}"/>
              </a:ext>
            </a:extLst>
          </p:cNvPr>
          <p:cNvGrpSpPr/>
          <p:nvPr/>
        </p:nvGrpSpPr>
        <p:grpSpPr>
          <a:xfrm>
            <a:off x="1768448" y="5056790"/>
            <a:ext cx="4032448" cy="495927"/>
            <a:chOff x="808828" y="5149373"/>
            <a:chExt cx="4032448" cy="495927"/>
          </a:xfrm>
        </p:grpSpPr>
        <p:sp>
          <p:nvSpPr>
            <p:cNvPr id="27" name="Content Placeholder 4">
              <a:extLst>
                <a:ext uri="{FF2B5EF4-FFF2-40B4-BE49-F238E27FC236}">
                  <a16:creationId xmlns:a16="http://schemas.microsoft.com/office/drawing/2014/main" id="{00DB53FB-2770-1633-7742-82D109008C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5173497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2</a:t>
              </a:r>
              <a:r>
                <a:rPr lang="en-GB" kern="0" baseline="30000" dirty="0"/>
                <a:t>0</a:t>
              </a:r>
            </a:p>
          </p:txBody>
        </p:sp>
        <p:sp>
          <p:nvSpPr>
            <p:cNvPr id="28" name="Content Placeholder 4">
              <a:extLst>
                <a:ext uri="{FF2B5EF4-FFF2-40B4-BE49-F238E27FC236}">
                  <a16:creationId xmlns:a16="http://schemas.microsoft.com/office/drawing/2014/main" id="{E4C56C19-A5E1-454C-EB29-AE18EF1A8AD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0</a:t>
              </a:r>
              <a:r>
                <a:rPr lang="en-GB" kern="0" baseline="30000" dirty="0"/>
                <a:t>1</a:t>
              </a:r>
            </a:p>
          </p:txBody>
        </p:sp>
        <p:sp>
          <p:nvSpPr>
            <p:cNvPr id="29" name="Content Placeholder 4">
              <a:extLst>
                <a:ext uri="{FF2B5EF4-FFF2-40B4-BE49-F238E27FC236}">
                  <a16:creationId xmlns:a16="http://schemas.microsoft.com/office/drawing/2014/main" id="{3CD439EA-F88A-F2C6-E056-7BBBC14F80C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2</a:t>
              </a:r>
              <a:r>
                <a:rPr lang="en-GB" kern="0" baseline="30000" dirty="0"/>
                <a:t>2</a:t>
              </a:r>
            </a:p>
          </p:txBody>
        </p:sp>
        <p:sp>
          <p:nvSpPr>
            <p:cNvPr id="30" name="Content Placeholder 4">
              <a:extLst>
                <a:ext uri="{FF2B5EF4-FFF2-40B4-BE49-F238E27FC236}">
                  <a16:creationId xmlns:a16="http://schemas.microsoft.com/office/drawing/2014/main" id="{85312F85-15BC-7A80-EADD-1A62192AB82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5173496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2</a:t>
              </a:r>
              <a:r>
                <a:rPr lang="en-GB" kern="0" baseline="30000" dirty="0"/>
                <a:t>3</a:t>
              </a:r>
            </a:p>
          </p:txBody>
        </p:sp>
        <p:sp>
          <p:nvSpPr>
            <p:cNvPr id="35" name="Content Placeholder 4">
              <a:extLst>
                <a:ext uri="{FF2B5EF4-FFF2-40B4-BE49-F238E27FC236}">
                  <a16:creationId xmlns:a16="http://schemas.microsoft.com/office/drawing/2014/main" id="{748E8E1E-3393-5524-47E9-5076DB5D03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8914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36" name="Content Placeholder 4">
              <a:extLst>
                <a:ext uri="{FF2B5EF4-FFF2-40B4-BE49-F238E27FC236}">
                  <a16:creationId xmlns:a16="http://schemas.microsoft.com/office/drawing/2014/main" id="{1D4AF6BB-C51E-C393-11B6-811122855C5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902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37" name="Content Placeholder 4">
              <a:extLst>
                <a:ext uri="{FF2B5EF4-FFF2-40B4-BE49-F238E27FC236}">
                  <a16:creationId xmlns:a16="http://schemas.microsoft.com/office/drawing/2014/main" id="{13D515F0-126B-CCF8-BDC7-D6B39D39BB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8908" y="5149373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9BA6E7-A99E-C538-7F94-E994EB806E0B}"/>
              </a:ext>
            </a:extLst>
          </p:cNvPr>
          <p:cNvGrpSpPr/>
          <p:nvPr/>
        </p:nvGrpSpPr>
        <p:grpSpPr>
          <a:xfrm>
            <a:off x="1768448" y="5480263"/>
            <a:ext cx="4032448" cy="495927"/>
            <a:chOff x="808828" y="5572846"/>
            <a:chExt cx="4032448" cy="495927"/>
          </a:xfrm>
        </p:grpSpPr>
        <p:sp>
          <p:nvSpPr>
            <p:cNvPr id="38" name="Content Placeholder 4">
              <a:extLst>
                <a:ext uri="{FF2B5EF4-FFF2-40B4-BE49-F238E27FC236}">
                  <a16:creationId xmlns:a16="http://schemas.microsoft.com/office/drawing/2014/main" id="{E2F666CC-9CEC-017D-6440-7160F7B2E6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1174" y="5596970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1</a:t>
              </a:r>
              <a:endParaRPr lang="en-GB" kern="0" baseline="30000" dirty="0"/>
            </a:p>
          </p:txBody>
        </p:sp>
        <p:sp>
          <p:nvSpPr>
            <p:cNvPr id="39" name="Content Placeholder 4">
              <a:extLst>
                <a:ext uri="{FF2B5EF4-FFF2-40B4-BE49-F238E27FC236}">
                  <a16:creationId xmlns:a16="http://schemas.microsoft.com/office/drawing/2014/main" id="{623050BF-FF2D-9EF8-2856-AD18DAFACB1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36104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2</a:t>
              </a:r>
              <a:endParaRPr lang="en-GB" kern="0" baseline="30000" dirty="0"/>
            </a:p>
          </p:txBody>
        </p:sp>
        <p:sp>
          <p:nvSpPr>
            <p:cNvPr id="40" name="Content Placeholder 4">
              <a:extLst>
                <a:ext uri="{FF2B5EF4-FFF2-40B4-BE49-F238E27FC236}">
                  <a16:creationId xmlns:a16="http://schemas.microsoft.com/office/drawing/2014/main" id="{0CAD0355-767E-7897-6850-889B01C1C4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72466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0 x 4</a:t>
              </a:r>
              <a:endParaRPr lang="en-GB" kern="0" baseline="30000" dirty="0"/>
            </a:p>
          </p:txBody>
        </p:sp>
        <p:sp>
          <p:nvSpPr>
            <p:cNvPr id="41" name="Content Placeholder 4">
              <a:extLst>
                <a:ext uri="{FF2B5EF4-FFF2-40B4-BE49-F238E27FC236}">
                  <a16:creationId xmlns:a16="http://schemas.microsoft.com/office/drawing/2014/main" id="{AD5FC78F-B589-A7DC-E5A5-EF3F473232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8828" y="5596969"/>
              <a:ext cx="860102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1 x 8</a:t>
              </a:r>
              <a:endParaRPr lang="en-GB" kern="0" baseline="30000" dirty="0"/>
            </a:p>
          </p:txBody>
        </p:sp>
        <p:sp>
          <p:nvSpPr>
            <p:cNvPr id="42" name="Content Placeholder 4">
              <a:extLst>
                <a:ext uri="{FF2B5EF4-FFF2-40B4-BE49-F238E27FC236}">
                  <a16:creationId xmlns:a16="http://schemas.microsoft.com/office/drawing/2014/main" id="{0B225B4A-8E4E-8CA9-379A-0C32253B02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8914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43" name="Content Placeholder 4">
              <a:extLst>
                <a:ext uri="{FF2B5EF4-FFF2-40B4-BE49-F238E27FC236}">
                  <a16:creationId xmlns:a16="http://schemas.microsoft.com/office/drawing/2014/main" id="{39C110C6-E954-83F5-64E5-E7A5C232CD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0902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  <p:sp>
          <p:nvSpPr>
            <p:cNvPr id="44" name="Content Placeholder 4">
              <a:extLst>
                <a:ext uri="{FF2B5EF4-FFF2-40B4-BE49-F238E27FC236}">
                  <a16:creationId xmlns:a16="http://schemas.microsoft.com/office/drawing/2014/main" id="{2CA51724-356F-4BEA-0459-785801C458C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8908" y="5572846"/>
              <a:ext cx="258595" cy="47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Calibri" panose="020F0502020204030204" pitchFamily="34" charset="0"/>
                <a:buChar char="​"/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15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1512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1836000" indent="-180000" algn="l" rtl="0" eaLnBrk="1" fontAlgn="base" hangingPunct="1">
                <a:lnSpc>
                  <a:spcPct val="99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GB" kern="0" dirty="0"/>
                <a:t>+</a:t>
              </a:r>
              <a:endParaRPr lang="en-GB" kern="0" baseline="30000" dirty="0"/>
            </a:p>
          </p:txBody>
        </p:sp>
      </p:grp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52AEA5DC-6BC6-FDF5-B8DF-F9CD50D21B01}"/>
              </a:ext>
            </a:extLst>
          </p:cNvPr>
          <p:cNvSpPr txBox="1">
            <a:spLocks/>
          </p:cNvSpPr>
          <p:nvPr/>
        </p:nvSpPr>
        <p:spPr bwMode="auto">
          <a:xfrm>
            <a:off x="4719236" y="2703730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7 x 1</a:t>
            </a:r>
            <a:endParaRPr lang="en-GB" kern="0" baseline="30000" dirty="0"/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884F9E50-23EA-670A-87F1-38D431F0ED24}"/>
              </a:ext>
            </a:extLst>
          </p:cNvPr>
          <p:cNvSpPr txBox="1">
            <a:spLocks/>
          </p:cNvSpPr>
          <p:nvPr/>
        </p:nvSpPr>
        <p:spPr bwMode="auto">
          <a:xfrm>
            <a:off x="3711124" y="2703729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3 x 10</a:t>
            </a:r>
            <a:endParaRPr lang="en-GB" kern="0" baseline="30000" dirty="0"/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A119CEBF-DBDE-940C-4AFD-1CCC66AD3DAE}"/>
              </a:ext>
            </a:extLst>
          </p:cNvPr>
          <p:cNvSpPr txBox="1">
            <a:spLocks/>
          </p:cNvSpPr>
          <p:nvPr/>
        </p:nvSpPr>
        <p:spPr bwMode="auto">
          <a:xfrm>
            <a:off x="2568181" y="2703729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3 x 100</a:t>
            </a:r>
            <a:endParaRPr lang="en-GB" kern="0" baseline="30000" dirty="0"/>
          </a:p>
        </p:txBody>
      </p:sp>
      <p:sp>
        <p:nvSpPr>
          <p:cNvPr id="55" name="Content Placeholder 4">
            <a:extLst>
              <a:ext uri="{FF2B5EF4-FFF2-40B4-BE49-F238E27FC236}">
                <a16:creationId xmlns:a16="http://schemas.microsoft.com/office/drawing/2014/main" id="{EB86C177-A109-F01F-3B2C-91A3D103625A}"/>
              </a:ext>
            </a:extLst>
          </p:cNvPr>
          <p:cNvSpPr txBox="1">
            <a:spLocks/>
          </p:cNvSpPr>
          <p:nvPr/>
        </p:nvSpPr>
        <p:spPr bwMode="auto">
          <a:xfrm>
            <a:off x="1372989" y="2703729"/>
            <a:ext cx="9916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1 x 1000</a:t>
            </a:r>
            <a:endParaRPr lang="en-GB" kern="0" baseline="30000" dirty="0"/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E65D853B-C447-4E4F-72EC-9E2446A5A466}"/>
              </a:ext>
            </a:extLst>
          </p:cNvPr>
          <p:cNvSpPr txBox="1">
            <a:spLocks/>
          </p:cNvSpPr>
          <p:nvPr/>
        </p:nvSpPr>
        <p:spPr bwMode="auto">
          <a:xfrm>
            <a:off x="4449574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463E88C4-8535-8740-DFA8-209FE29C448F}"/>
              </a:ext>
            </a:extLst>
          </p:cNvPr>
          <p:cNvSpPr txBox="1">
            <a:spLocks/>
          </p:cNvSpPr>
          <p:nvPr/>
        </p:nvSpPr>
        <p:spPr bwMode="auto">
          <a:xfrm>
            <a:off x="3491106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DB5FE040-E280-6BAD-F4DF-F6173B87058C}"/>
              </a:ext>
            </a:extLst>
          </p:cNvPr>
          <p:cNvSpPr txBox="1">
            <a:spLocks/>
          </p:cNvSpPr>
          <p:nvPr/>
        </p:nvSpPr>
        <p:spPr bwMode="auto">
          <a:xfrm>
            <a:off x="2407471" y="2679606"/>
            <a:ext cx="258595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+</a:t>
            </a:r>
            <a:endParaRPr lang="en-GB" kern="0" baseline="30000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31B3299-7F4D-E857-5A4B-AEAB249B85C5}"/>
              </a:ext>
            </a:extLst>
          </p:cNvPr>
          <p:cNvSpPr txBox="1">
            <a:spLocks/>
          </p:cNvSpPr>
          <p:nvPr/>
        </p:nvSpPr>
        <p:spPr bwMode="auto">
          <a:xfrm>
            <a:off x="1263037" y="1454464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Decimal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55A6B9FE-A7E2-A45E-FC76-42DA8F2E7553}"/>
              </a:ext>
            </a:extLst>
          </p:cNvPr>
          <p:cNvSpPr txBox="1">
            <a:spLocks/>
          </p:cNvSpPr>
          <p:nvPr/>
        </p:nvSpPr>
        <p:spPr bwMode="auto">
          <a:xfrm>
            <a:off x="1263037" y="3972883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Binary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28EB195-C645-82C7-4B0D-6B1628BE8046}"/>
              </a:ext>
            </a:extLst>
          </p:cNvPr>
          <p:cNvSpPr txBox="1">
            <a:spLocks/>
          </p:cNvSpPr>
          <p:nvPr/>
        </p:nvSpPr>
        <p:spPr bwMode="auto">
          <a:xfrm>
            <a:off x="5660407" y="5504387"/>
            <a:ext cx="860102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= 9</a:t>
            </a:r>
            <a:endParaRPr lang="en-GB" kern="0" baseline="30000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574FB6D-7C0A-9EE3-00AD-93D526953798}"/>
              </a:ext>
            </a:extLst>
          </p:cNvPr>
          <p:cNvSpPr txBox="1">
            <a:spLocks/>
          </p:cNvSpPr>
          <p:nvPr/>
        </p:nvSpPr>
        <p:spPr bwMode="auto">
          <a:xfrm>
            <a:off x="6131912" y="5424649"/>
            <a:ext cx="1990756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Decimal</a:t>
            </a:r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91E25050-1B95-EB89-A27D-A44B243D731E}"/>
              </a:ext>
            </a:extLst>
          </p:cNvPr>
          <p:cNvSpPr txBox="1">
            <a:spLocks/>
          </p:cNvSpPr>
          <p:nvPr/>
        </p:nvSpPr>
        <p:spPr bwMode="auto">
          <a:xfrm>
            <a:off x="6520509" y="1005996"/>
            <a:ext cx="5190527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What is 10010100 in decimal?</a:t>
            </a: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7EC4AD17-E5A2-61EB-6B9B-28CFB1F2446F}"/>
              </a:ext>
            </a:extLst>
          </p:cNvPr>
          <p:cNvSpPr txBox="1">
            <a:spLocks/>
          </p:cNvSpPr>
          <p:nvPr/>
        </p:nvSpPr>
        <p:spPr bwMode="auto">
          <a:xfrm>
            <a:off x="6520509" y="2506427"/>
            <a:ext cx="5190527" cy="47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What is 19 in binary?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E34E428-81A5-8361-325B-0B3897020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509" y="1489755"/>
            <a:ext cx="2742255" cy="40423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902C37F-39B5-7551-93B9-A05F5A7BC4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08" b="1"/>
          <a:stretch/>
        </p:blipFill>
        <p:spPr>
          <a:xfrm>
            <a:off x="6520509" y="3016576"/>
            <a:ext cx="2467319" cy="9428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13" grpId="0"/>
      <p:bldP spid="14" grpId="0"/>
      <p:bldP spid="1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3782" y="5548701"/>
            <a:ext cx="6332709" cy="518771"/>
          </a:xfrm>
        </p:spPr>
        <p:txBody>
          <a:bodyPr/>
          <a:lstStyle/>
          <a:p>
            <a:r>
              <a:rPr lang="da-DK" sz="2000" dirty="0">
                <a:hlinkClick r:id="rId4"/>
              </a:rPr>
              <a:t>https://www.youtube.com/watch?v=dQw4w9WgXcQ</a:t>
            </a:r>
            <a:endParaRPr lang="da-DK" sz="2000" dirty="0"/>
          </a:p>
          <a:p>
            <a:endParaRPr lang="da-DK" dirty="0"/>
          </a:p>
          <a:p>
            <a:pPr>
              <a:buNone/>
            </a:pPr>
            <a:endParaRPr lang="en-GB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BD4DFF3-39FF-BAD6-6AB0-11080EF0C8CC}"/>
              </a:ext>
            </a:extLst>
          </p:cNvPr>
          <p:cNvSpPr txBox="1">
            <a:spLocks/>
          </p:cNvSpPr>
          <p:nvPr/>
        </p:nvSpPr>
        <p:spPr bwMode="auto">
          <a:xfrm>
            <a:off x="753082" y="1676986"/>
            <a:ext cx="2959945" cy="186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Hexadecimal (base 16)</a:t>
            </a:r>
          </a:p>
          <a:p>
            <a:r>
              <a:rPr lang="en-GB" sz="2800" kern="0" dirty="0"/>
              <a:t>0-9 and then A-F for 10-15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FFFF6-EB74-FE01-D564-253D811D8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196" y="476672"/>
            <a:ext cx="3105583" cy="3820058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028B3A1-5DB4-B084-EE98-54427489C61F}"/>
              </a:ext>
            </a:extLst>
          </p:cNvPr>
          <p:cNvSpPr txBox="1">
            <a:spLocks/>
          </p:cNvSpPr>
          <p:nvPr/>
        </p:nvSpPr>
        <p:spPr bwMode="auto">
          <a:xfrm>
            <a:off x="8451845" y="1413947"/>
            <a:ext cx="2423751" cy="52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ATCG (base 4)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E6EDE79-88DC-877F-CA7F-CD0182CFE27E}"/>
              </a:ext>
            </a:extLst>
          </p:cNvPr>
          <p:cNvSpPr txBox="1">
            <a:spLocks/>
          </p:cNvSpPr>
          <p:nvPr/>
        </p:nvSpPr>
        <p:spPr bwMode="auto">
          <a:xfrm>
            <a:off x="903782" y="4992988"/>
            <a:ext cx="3246414" cy="52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800" kern="0" dirty="0"/>
              <a:t>YouTube ( base 64)</a:t>
            </a:r>
          </a:p>
        </p:txBody>
      </p:sp>
      <p:pic>
        <p:nvPicPr>
          <p:cNvPr id="2050" name="Picture 2" descr="What is DNA and Why Is DNA Negatively Charged - An Overview">
            <a:extLst>
              <a:ext uri="{FF2B5EF4-FFF2-40B4-BE49-F238E27FC236}">
                <a16:creationId xmlns:a16="http://schemas.microsoft.com/office/drawing/2014/main" id="{D6B27EFE-2A62-579E-E31C-E85998E6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20" y="1940025"/>
            <a:ext cx="4416384" cy="262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AE7B8764-9EAE-9515-9B29-ABEA01BBD3CB}"/>
              </a:ext>
            </a:extLst>
          </p:cNvPr>
          <p:cNvSpPr/>
          <p:nvPr/>
        </p:nvSpPr>
        <p:spPr bwMode="auto">
          <a:xfrm rot="16200000" flipH="1">
            <a:off x="5909728" y="4466433"/>
            <a:ext cx="324000" cy="1872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18656EB-E93F-0CC3-4A08-D2ABB0C3E190}"/>
              </a:ext>
            </a:extLst>
          </p:cNvPr>
          <p:cNvSpPr txBox="1">
            <a:spLocks/>
          </p:cNvSpPr>
          <p:nvPr/>
        </p:nvSpPr>
        <p:spPr bwMode="auto">
          <a:xfrm>
            <a:off x="5686179" y="4966229"/>
            <a:ext cx="1272329" cy="3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64^12 - 1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3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Bits and bytes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66620" y="4523274"/>
            <a:ext cx="3282060" cy="399795"/>
          </a:xfrm>
        </p:spPr>
        <p:txBody>
          <a:bodyPr/>
          <a:lstStyle/>
          <a:p>
            <a:r>
              <a:rPr lang="en-GB" dirty="0"/>
              <a:t>32 bit (a word)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8F2DFB-718D-7502-C15C-56999D1E6ED4}"/>
              </a:ext>
            </a:extLst>
          </p:cNvPr>
          <p:cNvSpPr/>
          <p:nvPr/>
        </p:nvSpPr>
        <p:spPr bwMode="auto">
          <a:xfrm>
            <a:off x="1197868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6CD5A-CC81-01E9-8495-EC8B734CC164}"/>
              </a:ext>
            </a:extLst>
          </p:cNvPr>
          <p:cNvSpPr/>
          <p:nvPr/>
        </p:nvSpPr>
        <p:spPr bwMode="auto">
          <a:xfrm>
            <a:off x="1513410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EBF99-5FBE-E924-FA28-10DF21B8D31D}"/>
              </a:ext>
            </a:extLst>
          </p:cNvPr>
          <p:cNvSpPr/>
          <p:nvPr/>
        </p:nvSpPr>
        <p:spPr bwMode="auto">
          <a:xfrm>
            <a:off x="1836898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DF150-E412-C539-98AD-463D532B3B94}"/>
              </a:ext>
            </a:extLst>
          </p:cNvPr>
          <p:cNvSpPr/>
          <p:nvPr/>
        </p:nvSpPr>
        <p:spPr bwMode="auto">
          <a:xfrm>
            <a:off x="2152440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0C0C1-4C24-21C4-1429-4F23D8B3A71B}"/>
              </a:ext>
            </a:extLst>
          </p:cNvPr>
          <p:cNvSpPr/>
          <p:nvPr/>
        </p:nvSpPr>
        <p:spPr bwMode="auto">
          <a:xfrm>
            <a:off x="2469762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CDF37-E8EB-E783-517C-C9458A826981}"/>
              </a:ext>
            </a:extLst>
          </p:cNvPr>
          <p:cNvSpPr/>
          <p:nvPr/>
        </p:nvSpPr>
        <p:spPr bwMode="auto">
          <a:xfrm>
            <a:off x="2785304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05DED0-EC52-0D6A-5E79-886FB1B068A8}"/>
              </a:ext>
            </a:extLst>
          </p:cNvPr>
          <p:cNvSpPr/>
          <p:nvPr/>
        </p:nvSpPr>
        <p:spPr bwMode="auto">
          <a:xfrm>
            <a:off x="3108792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1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AB6A1-EF83-3CD9-1812-B69392993D13}"/>
              </a:ext>
            </a:extLst>
          </p:cNvPr>
          <p:cNvSpPr/>
          <p:nvPr/>
        </p:nvSpPr>
        <p:spPr bwMode="auto">
          <a:xfrm>
            <a:off x="3424334" y="1988840"/>
            <a:ext cx="288032" cy="288032"/>
          </a:xfrm>
          <a:prstGeom prst="rect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0</a:t>
            </a: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C29595-9B84-EC82-633A-AD11979D4D13}"/>
              </a:ext>
            </a:extLst>
          </p:cNvPr>
          <p:cNvCxnSpPr>
            <a:cxnSpLocks/>
          </p:cNvCxnSpPr>
          <p:nvPr/>
        </p:nvCxnSpPr>
        <p:spPr bwMode="auto">
          <a:xfrm>
            <a:off x="1013065" y="1470184"/>
            <a:ext cx="313994" cy="446648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B9AC41-1416-ABC8-2B67-2059ADA3DD02}"/>
              </a:ext>
            </a:extLst>
          </p:cNvPr>
          <p:cNvSpPr txBox="1"/>
          <p:nvPr/>
        </p:nvSpPr>
        <p:spPr>
          <a:xfrm>
            <a:off x="729816" y="1281221"/>
            <a:ext cx="360040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Bit</a:t>
            </a:r>
            <a:endParaRPr lang="da-DK" sz="1600" dirty="0">
              <a:latin typeface="+mn-lt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37A6FE-6AA1-5416-040E-88884935A0A3}"/>
              </a:ext>
            </a:extLst>
          </p:cNvPr>
          <p:cNvSpPr/>
          <p:nvPr/>
        </p:nvSpPr>
        <p:spPr bwMode="auto">
          <a:xfrm rot="5400000" flipH="1">
            <a:off x="2296148" y="1255227"/>
            <a:ext cx="324000" cy="2520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F38D6-51D0-6A13-5DF9-939922668C68}"/>
              </a:ext>
            </a:extLst>
          </p:cNvPr>
          <p:cNvSpPr txBox="1"/>
          <p:nvPr/>
        </p:nvSpPr>
        <p:spPr>
          <a:xfrm>
            <a:off x="2045625" y="2753582"/>
            <a:ext cx="1136305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Byte (8 bits)</a:t>
            </a:r>
            <a:endParaRPr lang="da-DK" sz="1600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BCAF4-E9C0-ECCD-1D4D-50D9D5C89931}"/>
              </a:ext>
            </a:extLst>
          </p:cNvPr>
          <p:cNvSpPr txBox="1"/>
          <p:nvPr/>
        </p:nvSpPr>
        <p:spPr>
          <a:xfrm>
            <a:off x="477788" y="3415461"/>
            <a:ext cx="3458161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1 kilobyte = 1024 bytes (2^10 bytes)</a:t>
            </a:r>
            <a:endParaRPr lang="da-DK" sz="160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236335-5BC1-2FA6-6537-1B6D6A339DA8}"/>
              </a:ext>
            </a:extLst>
          </p:cNvPr>
          <p:cNvSpPr txBox="1"/>
          <p:nvPr/>
        </p:nvSpPr>
        <p:spPr>
          <a:xfrm>
            <a:off x="477788" y="3772259"/>
            <a:ext cx="3888432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1 megabyte = 1024 kilobytes (2^20 bytes)</a:t>
            </a:r>
            <a:endParaRPr lang="da-DK" sz="1600" dirty="0">
              <a:latin typeface="+mn-lt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D62263B-B5C2-143E-E38B-0FCA746C86FC}"/>
              </a:ext>
            </a:extLst>
          </p:cNvPr>
          <p:cNvSpPr/>
          <p:nvPr/>
        </p:nvSpPr>
        <p:spPr bwMode="auto">
          <a:xfrm rot="16200000" flipH="1">
            <a:off x="2946792" y="1088962"/>
            <a:ext cx="324000" cy="1260000"/>
          </a:xfrm>
          <a:prstGeom prst="leftBrace">
            <a:avLst>
              <a:gd name="adj1" fmla="val 38777"/>
              <a:gd name="adj2" fmla="val 50000"/>
            </a:avLst>
          </a:prstGeom>
          <a:noFill/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2B445-5D09-3E70-0F0B-936F1663E324}"/>
              </a:ext>
            </a:extLst>
          </p:cNvPr>
          <p:cNvSpPr txBox="1"/>
          <p:nvPr/>
        </p:nvSpPr>
        <p:spPr>
          <a:xfrm>
            <a:off x="2684655" y="1122571"/>
            <a:ext cx="1393533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Nibble (4 bits)</a:t>
            </a:r>
            <a:endParaRPr lang="da-DK" sz="16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53D954-7582-8194-8F9A-C86BE869E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" t="11708" r="7144" b="14520"/>
          <a:stretch/>
        </p:blipFill>
        <p:spPr bwMode="auto">
          <a:xfrm>
            <a:off x="5124649" y="980728"/>
            <a:ext cx="6419407" cy="225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72FAEEAE-520F-CB4E-B637-59634A5CA179}"/>
              </a:ext>
            </a:extLst>
          </p:cNvPr>
          <p:cNvGrpSpPr/>
          <p:nvPr/>
        </p:nvGrpSpPr>
        <p:grpSpPr>
          <a:xfrm>
            <a:off x="558128" y="4549130"/>
            <a:ext cx="7089682" cy="216024"/>
            <a:chOff x="558128" y="4549130"/>
            <a:chExt cx="7089682" cy="2160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2B9FF9-B0A3-44D2-CE52-FA89C2294DB9}"/>
                </a:ext>
              </a:extLst>
            </p:cNvPr>
            <p:cNvSpPr/>
            <p:nvPr/>
          </p:nvSpPr>
          <p:spPr bwMode="auto">
            <a:xfrm>
              <a:off x="55812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7DD594-99B5-526E-64B8-449370F65A49}"/>
                </a:ext>
              </a:extLst>
            </p:cNvPr>
            <p:cNvSpPr/>
            <p:nvPr/>
          </p:nvSpPr>
          <p:spPr bwMode="auto">
            <a:xfrm>
              <a:off x="76837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86DD5B-ADC9-BB22-7B98-592442B3E7EA}"/>
                </a:ext>
              </a:extLst>
            </p:cNvPr>
            <p:cNvSpPr/>
            <p:nvPr/>
          </p:nvSpPr>
          <p:spPr bwMode="auto">
            <a:xfrm>
              <a:off x="984735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2A1BC7-CE17-37DE-7DA5-4F11F3B14684}"/>
                </a:ext>
              </a:extLst>
            </p:cNvPr>
            <p:cNvSpPr/>
            <p:nvPr/>
          </p:nvSpPr>
          <p:spPr bwMode="auto">
            <a:xfrm>
              <a:off x="120110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953A8DE-B3EF-DA6B-BD57-DCAE644BA126}"/>
                </a:ext>
              </a:extLst>
            </p:cNvPr>
            <p:cNvSpPr/>
            <p:nvPr/>
          </p:nvSpPr>
          <p:spPr bwMode="auto">
            <a:xfrm>
              <a:off x="1411342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CFC324-B153-44A9-E704-5B0C88D8691E}"/>
                </a:ext>
              </a:extLst>
            </p:cNvPr>
            <p:cNvSpPr/>
            <p:nvPr/>
          </p:nvSpPr>
          <p:spPr bwMode="auto">
            <a:xfrm>
              <a:off x="162158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63CE92-DB9B-E0F7-AC57-2BE2589ECD28}"/>
                </a:ext>
              </a:extLst>
            </p:cNvPr>
            <p:cNvSpPr/>
            <p:nvPr/>
          </p:nvSpPr>
          <p:spPr bwMode="auto">
            <a:xfrm>
              <a:off x="1837949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1F7488-6C61-7A30-7123-90D4E45F1DA3}"/>
                </a:ext>
              </a:extLst>
            </p:cNvPr>
            <p:cNvSpPr/>
            <p:nvPr/>
          </p:nvSpPr>
          <p:spPr bwMode="auto">
            <a:xfrm>
              <a:off x="205431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AAEAAB-5914-699B-6B49-28C641D2A910}"/>
                </a:ext>
              </a:extLst>
            </p:cNvPr>
            <p:cNvSpPr/>
            <p:nvPr/>
          </p:nvSpPr>
          <p:spPr bwMode="auto">
            <a:xfrm>
              <a:off x="234676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F7B8ABD-C7B7-0CE9-B78A-2F8EAEC507B6}"/>
                </a:ext>
              </a:extLst>
            </p:cNvPr>
            <p:cNvSpPr/>
            <p:nvPr/>
          </p:nvSpPr>
          <p:spPr bwMode="auto">
            <a:xfrm>
              <a:off x="255700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4AAE78-266F-DAD4-2F68-C6E5A22124B8}"/>
                </a:ext>
              </a:extLst>
            </p:cNvPr>
            <p:cNvSpPr/>
            <p:nvPr/>
          </p:nvSpPr>
          <p:spPr bwMode="auto">
            <a:xfrm>
              <a:off x="2773371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0F4F2-DA19-EE7A-04D0-28A666AD420B}"/>
                </a:ext>
              </a:extLst>
            </p:cNvPr>
            <p:cNvSpPr/>
            <p:nvPr/>
          </p:nvSpPr>
          <p:spPr bwMode="auto">
            <a:xfrm>
              <a:off x="298973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2592F3-D97D-AC08-FA43-E13EF2A83DC3}"/>
                </a:ext>
              </a:extLst>
            </p:cNvPr>
            <p:cNvSpPr/>
            <p:nvPr/>
          </p:nvSpPr>
          <p:spPr bwMode="auto">
            <a:xfrm>
              <a:off x="319997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8FB99E-C419-EB2C-731B-974906868EE6}"/>
                </a:ext>
              </a:extLst>
            </p:cNvPr>
            <p:cNvSpPr/>
            <p:nvPr/>
          </p:nvSpPr>
          <p:spPr bwMode="auto">
            <a:xfrm>
              <a:off x="341022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173E04-0A6A-6A88-1C60-C5C1AE7D02DC}"/>
                </a:ext>
              </a:extLst>
            </p:cNvPr>
            <p:cNvSpPr/>
            <p:nvPr/>
          </p:nvSpPr>
          <p:spPr bwMode="auto">
            <a:xfrm>
              <a:off x="3626585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B61790-5826-FB6F-E6CF-23AC2BF10191}"/>
                </a:ext>
              </a:extLst>
            </p:cNvPr>
            <p:cNvSpPr/>
            <p:nvPr/>
          </p:nvSpPr>
          <p:spPr bwMode="auto">
            <a:xfrm>
              <a:off x="384295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BA08C3-EA92-2655-3EEA-7010BD57A236}"/>
                </a:ext>
              </a:extLst>
            </p:cNvPr>
            <p:cNvSpPr/>
            <p:nvPr/>
          </p:nvSpPr>
          <p:spPr bwMode="auto">
            <a:xfrm>
              <a:off x="414696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56DF516-4DE1-B395-DE38-7AD0670235B6}"/>
                </a:ext>
              </a:extLst>
            </p:cNvPr>
            <p:cNvSpPr/>
            <p:nvPr/>
          </p:nvSpPr>
          <p:spPr bwMode="auto">
            <a:xfrm>
              <a:off x="435720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95A4EB-3324-66E6-563B-57E78D66F594}"/>
                </a:ext>
              </a:extLst>
            </p:cNvPr>
            <p:cNvSpPr/>
            <p:nvPr/>
          </p:nvSpPr>
          <p:spPr bwMode="auto">
            <a:xfrm>
              <a:off x="4573571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ACA90C-B964-AE05-F5A2-C319A1BD6385}"/>
                </a:ext>
              </a:extLst>
            </p:cNvPr>
            <p:cNvSpPr/>
            <p:nvPr/>
          </p:nvSpPr>
          <p:spPr bwMode="auto">
            <a:xfrm>
              <a:off x="478993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EB2C25D-C93A-F633-8C2A-AFC480456B78}"/>
                </a:ext>
              </a:extLst>
            </p:cNvPr>
            <p:cNvSpPr/>
            <p:nvPr/>
          </p:nvSpPr>
          <p:spPr bwMode="auto">
            <a:xfrm>
              <a:off x="500017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801F59-7EF2-0327-4ADA-04D479CD9F72}"/>
                </a:ext>
              </a:extLst>
            </p:cNvPr>
            <p:cNvSpPr/>
            <p:nvPr/>
          </p:nvSpPr>
          <p:spPr bwMode="auto">
            <a:xfrm>
              <a:off x="521042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ACF7B82-BB4E-F4A7-E0E1-BE1C863ED6F5}"/>
                </a:ext>
              </a:extLst>
            </p:cNvPr>
            <p:cNvSpPr/>
            <p:nvPr/>
          </p:nvSpPr>
          <p:spPr bwMode="auto">
            <a:xfrm>
              <a:off x="5426785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87DC65C-96BA-59BB-F8C3-BE23749CB449}"/>
                </a:ext>
              </a:extLst>
            </p:cNvPr>
            <p:cNvSpPr/>
            <p:nvPr/>
          </p:nvSpPr>
          <p:spPr bwMode="auto">
            <a:xfrm>
              <a:off x="5643150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70D473-6C3E-32CD-293D-4AD05FCEC587}"/>
                </a:ext>
              </a:extLst>
            </p:cNvPr>
            <p:cNvSpPr/>
            <p:nvPr/>
          </p:nvSpPr>
          <p:spPr bwMode="auto">
            <a:xfrm>
              <a:off x="5941382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682D77-E31D-10A0-F566-3C41DACAFBD9}"/>
                </a:ext>
              </a:extLst>
            </p:cNvPr>
            <p:cNvSpPr/>
            <p:nvPr/>
          </p:nvSpPr>
          <p:spPr bwMode="auto">
            <a:xfrm>
              <a:off x="615162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72B581C-565D-139C-B7ED-9C3A76653F63}"/>
                </a:ext>
              </a:extLst>
            </p:cNvPr>
            <p:cNvSpPr/>
            <p:nvPr/>
          </p:nvSpPr>
          <p:spPr bwMode="auto">
            <a:xfrm>
              <a:off x="6367989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C7E97B-D207-45C0-6B48-842D5905BD8B}"/>
                </a:ext>
              </a:extLst>
            </p:cNvPr>
            <p:cNvSpPr/>
            <p:nvPr/>
          </p:nvSpPr>
          <p:spPr bwMode="auto">
            <a:xfrm>
              <a:off x="6584354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B47DF0-BC08-DF6C-698C-F49EEB201A25}"/>
                </a:ext>
              </a:extLst>
            </p:cNvPr>
            <p:cNvSpPr/>
            <p:nvPr/>
          </p:nvSpPr>
          <p:spPr bwMode="auto">
            <a:xfrm>
              <a:off x="6794596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322C2F6-83F1-63FE-6A53-AE30BCD94A1D}"/>
                </a:ext>
              </a:extLst>
            </p:cNvPr>
            <p:cNvSpPr/>
            <p:nvPr/>
          </p:nvSpPr>
          <p:spPr bwMode="auto">
            <a:xfrm>
              <a:off x="700483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73C3635-45B5-25D1-4A8F-E1F00E8E541D}"/>
                </a:ext>
              </a:extLst>
            </p:cNvPr>
            <p:cNvSpPr/>
            <p:nvPr/>
          </p:nvSpPr>
          <p:spPr bwMode="auto">
            <a:xfrm>
              <a:off x="7221203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329738-499B-DE7A-7665-4750B26F2440}"/>
                </a:ext>
              </a:extLst>
            </p:cNvPr>
            <p:cNvSpPr/>
            <p:nvPr/>
          </p:nvSpPr>
          <p:spPr bwMode="auto">
            <a:xfrm>
              <a:off x="7437568" y="4549130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B30505C6-6198-ED60-1684-7CAC1D7EE7A7}"/>
              </a:ext>
            </a:extLst>
          </p:cNvPr>
          <p:cNvGrpSpPr/>
          <p:nvPr/>
        </p:nvGrpSpPr>
        <p:grpSpPr>
          <a:xfrm>
            <a:off x="558128" y="5195463"/>
            <a:ext cx="7089682" cy="442786"/>
            <a:chOff x="558128" y="5195463"/>
            <a:chExt cx="7089682" cy="442786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C82DF26D-D662-0D65-8B40-FC0A03FE8262}"/>
                </a:ext>
              </a:extLst>
            </p:cNvPr>
            <p:cNvSpPr/>
            <p:nvPr/>
          </p:nvSpPr>
          <p:spPr bwMode="auto">
            <a:xfrm>
              <a:off x="55812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2E3593C1-776B-1372-C819-A4EFB57282B6}"/>
                </a:ext>
              </a:extLst>
            </p:cNvPr>
            <p:cNvSpPr/>
            <p:nvPr/>
          </p:nvSpPr>
          <p:spPr bwMode="auto">
            <a:xfrm>
              <a:off x="76837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659BCE55-67FE-CBD2-89AC-D823A822E995}"/>
                </a:ext>
              </a:extLst>
            </p:cNvPr>
            <p:cNvSpPr/>
            <p:nvPr/>
          </p:nvSpPr>
          <p:spPr bwMode="auto">
            <a:xfrm>
              <a:off x="984735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212DED87-2CF1-1016-12D2-28CCABA1CFDF}"/>
                </a:ext>
              </a:extLst>
            </p:cNvPr>
            <p:cNvSpPr/>
            <p:nvPr/>
          </p:nvSpPr>
          <p:spPr bwMode="auto">
            <a:xfrm>
              <a:off x="120110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958B32BF-25A8-23E9-6370-6660CDC2EA03}"/>
                </a:ext>
              </a:extLst>
            </p:cNvPr>
            <p:cNvSpPr/>
            <p:nvPr/>
          </p:nvSpPr>
          <p:spPr bwMode="auto">
            <a:xfrm>
              <a:off x="1411342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8571764B-2E9C-A23E-52A8-CC56F3733AF3}"/>
                </a:ext>
              </a:extLst>
            </p:cNvPr>
            <p:cNvSpPr/>
            <p:nvPr/>
          </p:nvSpPr>
          <p:spPr bwMode="auto">
            <a:xfrm>
              <a:off x="162158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E1626B55-9BC2-34B0-F2A5-1887937F30D5}"/>
                </a:ext>
              </a:extLst>
            </p:cNvPr>
            <p:cNvSpPr/>
            <p:nvPr/>
          </p:nvSpPr>
          <p:spPr bwMode="auto">
            <a:xfrm>
              <a:off x="1837949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0DE22C83-66AB-FF37-CBBE-994669CBFBC1}"/>
                </a:ext>
              </a:extLst>
            </p:cNvPr>
            <p:cNvSpPr/>
            <p:nvPr/>
          </p:nvSpPr>
          <p:spPr bwMode="auto">
            <a:xfrm>
              <a:off x="205431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07C2C6E5-6520-8170-86AA-68E432B66840}"/>
                </a:ext>
              </a:extLst>
            </p:cNvPr>
            <p:cNvSpPr/>
            <p:nvPr/>
          </p:nvSpPr>
          <p:spPr bwMode="auto">
            <a:xfrm>
              <a:off x="234676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3728088E-0072-B52E-9C9C-617BE6D1AEAB}"/>
                </a:ext>
              </a:extLst>
            </p:cNvPr>
            <p:cNvSpPr/>
            <p:nvPr/>
          </p:nvSpPr>
          <p:spPr bwMode="auto">
            <a:xfrm>
              <a:off x="255700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EBD0C34-5A40-9FCE-0404-B048D0F420CB}"/>
                </a:ext>
              </a:extLst>
            </p:cNvPr>
            <p:cNvSpPr/>
            <p:nvPr/>
          </p:nvSpPr>
          <p:spPr bwMode="auto">
            <a:xfrm>
              <a:off x="2773371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3F400489-14A7-74D4-502B-5A119E4F756B}"/>
                </a:ext>
              </a:extLst>
            </p:cNvPr>
            <p:cNvSpPr/>
            <p:nvPr/>
          </p:nvSpPr>
          <p:spPr bwMode="auto">
            <a:xfrm>
              <a:off x="298973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909AABEA-0D13-F83F-ADA6-09F4186470BD}"/>
                </a:ext>
              </a:extLst>
            </p:cNvPr>
            <p:cNvSpPr/>
            <p:nvPr/>
          </p:nvSpPr>
          <p:spPr bwMode="auto">
            <a:xfrm>
              <a:off x="319997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8026368C-F8AB-300D-A8CB-9F713D0AB519}"/>
                </a:ext>
              </a:extLst>
            </p:cNvPr>
            <p:cNvSpPr/>
            <p:nvPr/>
          </p:nvSpPr>
          <p:spPr bwMode="auto">
            <a:xfrm>
              <a:off x="341022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00BCAE06-99CB-55FA-53BD-2A132E57D7EC}"/>
                </a:ext>
              </a:extLst>
            </p:cNvPr>
            <p:cNvSpPr/>
            <p:nvPr/>
          </p:nvSpPr>
          <p:spPr bwMode="auto">
            <a:xfrm>
              <a:off x="3626585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D2B0C496-5C0B-0873-C6C0-BC8545D3A7BE}"/>
                </a:ext>
              </a:extLst>
            </p:cNvPr>
            <p:cNvSpPr/>
            <p:nvPr/>
          </p:nvSpPr>
          <p:spPr bwMode="auto">
            <a:xfrm>
              <a:off x="384295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88CCC2F9-0DAE-1347-8AD4-2163F15A6D5D}"/>
                </a:ext>
              </a:extLst>
            </p:cNvPr>
            <p:cNvSpPr/>
            <p:nvPr/>
          </p:nvSpPr>
          <p:spPr bwMode="auto">
            <a:xfrm>
              <a:off x="414696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2B36BD34-5824-60F1-E990-14C867D02E21}"/>
                </a:ext>
              </a:extLst>
            </p:cNvPr>
            <p:cNvSpPr/>
            <p:nvPr/>
          </p:nvSpPr>
          <p:spPr bwMode="auto">
            <a:xfrm>
              <a:off x="435720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1624C0C-A625-AB77-A63A-776413C231DA}"/>
                </a:ext>
              </a:extLst>
            </p:cNvPr>
            <p:cNvSpPr/>
            <p:nvPr/>
          </p:nvSpPr>
          <p:spPr bwMode="auto">
            <a:xfrm>
              <a:off x="4573571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AF643D63-16EC-0994-0DA2-6F6CFB93ADB7}"/>
                </a:ext>
              </a:extLst>
            </p:cNvPr>
            <p:cNvSpPr/>
            <p:nvPr/>
          </p:nvSpPr>
          <p:spPr bwMode="auto">
            <a:xfrm>
              <a:off x="478993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2C5726F3-1522-AF47-E402-F7655536EA18}"/>
                </a:ext>
              </a:extLst>
            </p:cNvPr>
            <p:cNvSpPr/>
            <p:nvPr/>
          </p:nvSpPr>
          <p:spPr bwMode="auto">
            <a:xfrm>
              <a:off x="500017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469B16EE-F084-4201-7EB1-9065D9275369}"/>
                </a:ext>
              </a:extLst>
            </p:cNvPr>
            <p:cNvSpPr/>
            <p:nvPr/>
          </p:nvSpPr>
          <p:spPr bwMode="auto">
            <a:xfrm>
              <a:off x="521042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DC7B80A7-D28D-314B-38E8-213CF2C05ECF}"/>
                </a:ext>
              </a:extLst>
            </p:cNvPr>
            <p:cNvSpPr/>
            <p:nvPr/>
          </p:nvSpPr>
          <p:spPr bwMode="auto">
            <a:xfrm>
              <a:off x="5426785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6BA582E6-FD28-106E-80DF-8653A17E3790}"/>
                </a:ext>
              </a:extLst>
            </p:cNvPr>
            <p:cNvSpPr/>
            <p:nvPr/>
          </p:nvSpPr>
          <p:spPr bwMode="auto">
            <a:xfrm>
              <a:off x="5643150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0EFF74E3-4629-7710-455F-10C5DD21AAD5}"/>
                </a:ext>
              </a:extLst>
            </p:cNvPr>
            <p:cNvSpPr/>
            <p:nvPr/>
          </p:nvSpPr>
          <p:spPr bwMode="auto">
            <a:xfrm>
              <a:off x="5941382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95F9EFEF-A2D0-6595-B89C-4CD7A9BDB912}"/>
                </a:ext>
              </a:extLst>
            </p:cNvPr>
            <p:cNvSpPr/>
            <p:nvPr/>
          </p:nvSpPr>
          <p:spPr bwMode="auto">
            <a:xfrm>
              <a:off x="615162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E5DA87D5-BDC6-7509-EACD-9DE8AC38D3D6}"/>
                </a:ext>
              </a:extLst>
            </p:cNvPr>
            <p:cNvSpPr/>
            <p:nvPr/>
          </p:nvSpPr>
          <p:spPr bwMode="auto">
            <a:xfrm>
              <a:off x="6367989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D79F9754-3B75-39B3-4650-BBDC881D86A9}"/>
                </a:ext>
              </a:extLst>
            </p:cNvPr>
            <p:cNvSpPr/>
            <p:nvPr/>
          </p:nvSpPr>
          <p:spPr bwMode="auto">
            <a:xfrm>
              <a:off x="6584354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3F53303-B22C-4EBA-3753-20509F5A238C}"/>
                </a:ext>
              </a:extLst>
            </p:cNvPr>
            <p:cNvSpPr/>
            <p:nvPr/>
          </p:nvSpPr>
          <p:spPr bwMode="auto">
            <a:xfrm>
              <a:off x="6794596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AFD9E56C-EBC3-823F-7FD8-511D872016CC}"/>
                </a:ext>
              </a:extLst>
            </p:cNvPr>
            <p:cNvSpPr/>
            <p:nvPr/>
          </p:nvSpPr>
          <p:spPr bwMode="auto">
            <a:xfrm>
              <a:off x="700483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1F8D54E-4D3F-F16C-3266-6C930C793EE2}"/>
                </a:ext>
              </a:extLst>
            </p:cNvPr>
            <p:cNvSpPr/>
            <p:nvPr/>
          </p:nvSpPr>
          <p:spPr bwMode="auto">
            <a:xfrm>
              <a:off x="7221203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7908A35A-EF45-D2B2-3169-230D5B82EF96}"/>
                </a:ext>
              </a:extLst>
            </p:cNvPr>
            <p:cNvSpPr/>
            <p:nvPr/>
          </p:nvSpPr>
          <p:spPr bwMode="auto">
            <a:xfrm>
              <a:off x="7437568" y="5195463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4ABCE5D-5D92-0AB0-129F-72FCB31FF623}"/>
                </a:ext>
              </a:extLst>
            </p:cNvPr>
            <p:cNvSpPr/>
            <p:nvPr/>
          </p:nvSpPr>
          <p:spPr bwMode="auto">
            <a:xfrm>
              <a:off x="55812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CDE15AE6-BB00-7246-351B-3F35EB6F3F81}"/>
                </a:ext>
              </a:extLst>
            </p:cNvPr>
            <p:cNvSpPr/>
            <p:nvPr/>
          </p:nvSpPr>
          <p:spPr bwMode="auto">
            <a:xfrm>
              <a:off x="76837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D5FA1AA3-0FB7-91AB-80D8-24CD2C463518}"/>
                </a:ext>
              </a:extLst>
            </p:cNvPr>
            <p:cNvSpPr/>
            <p:nvPr/>
          </p:nvSpPr>
          <p:spPr bwMode="auto">
            <a:xfrm>
              <a:off x="984735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02EBC465-3F52-3036-2095-DD8246777B94}"/>
                </a:ext>
              </a:extLst>
            </p:cNvPr>
            <p:cNvSpPr/>
            <p:nvPr/>
          </p:nvSpPr>
          <p:spPr bwMode="auto">
            <a:xfrm>
              <a:off x="120110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DDB2D2FA-620E-9372-E8FF-C91FBB55168B}"/>
                </a:ext>
              </a:extLst>
            </p:cNvPr>
            <p:cNvSpPr/>
            <p:nvPr/>
          </p:nvSpPr>
          <p:spPr bwMode="auto">
            <a:xfrm>
              <a:off x="1411342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124D6F62-8C8F-A4EB-A6FB-A127764F2C2D}"/>
                </a:ext>
              </a:extLst>
            </p:cNvPr>
            <p:cNvSpPr/>
            <p:nvPr/>
          </p:nvSpPr>
          <p:spPr bwMode="auto">
            <a:xfrm>
              <a:off x="162158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8167677-3E33-CE1D-CD26-E2925FD57B85}"/>
                </a:ext>
              </a:extLst>
            </p:cNvPr>
            <p:cNvSpPr/>
            <p:nvPr/>
          </p:nvSpPr>
          <p:spPr bwMode="auto">
            <a:xfrm>
              <a:off x="1837949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465AF140-8E06-0645-8A6E-D8DDB8350661}"/>
                </a:ext>
              </a:extLst>
            </p:cNvPr>
            <p:cNvSpPr/>
            <p:nvPr/>
          </p:nvSpPr>
          <p:spPr bwMode="auto">
            <a:xfrm>
              <a:off x="205431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F00CE3FC-4A4A-13ED-323C-3FEC3C055548}"/>
                </a:ext>
              </a:extLst>
            </p:cNvPr>
            <p:cNvSpPr/>
            <p:nvPr/>
          </p:nvSpPr>
          <p:spPr bwMode="auto">
            <a:xfrm>
              <a:off x="234676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4B1217EA-17E6-8D8A-6CD2-84C83F307D36}"/>
                </a:ext>
              </a:extLst>
            </p:cNvPr>
            <p:cNvSpPr/>
            <p:nvPr/>
          </p:nvSpPr>
          <p:spPr bwMode="auto">
            <a:xfrm>
              <a:off x="255700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93F7934F-A689-1910-72D1-18679F6E3F43}"/>
                </a:ext>
              </a:extLst>
            </p:cNvPr>
            <p:cNvSpPr/>
            <p:nvPr/>
          </p:nvSpPr>
          <p:spPr bwMode="auto">
            <a:xfrm>
              <a:off x="2773371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D0502D4C-CCFB-4334-9A92-25ADCF4BED69}"/>
                </a:ext>
              </a:extLst>
            </p:cNvPr>
            <p:cNvSpPr/>
            <p:nvPr/>
          </p:nvSpPr>
          <p:spPr bwMode="auto">
            <a:xfrm>
              <a:off x="298973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CA6088DF-6940-AE8A-65A8-9CF72046FA35}"/>
                </a:ext>
              </a:extLst>
            </p:cNvPr>
            <p:cNvSpPr/>
            <p:nvPr/>
          </p:nvSpPr>
          <p:spPr bwMode="auto">
            <a:xfrm>
              <a:off x="319997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A5AEE32A-F31E-45EC-4FF6-5EAB7B982B64}"/>
                </a:ext>
              </a:extLst>
            </p:cNvPr>
            <p:cNvSpPr/>
            <p:nvPr/>
          </p:nvSpPr>
          <p:spPr bwMode="auto">
            <a:xfrm>
              <a:off x="341022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B498558-5746-A5B0-07CE-2BB7FB2B15B9}"/>
                </a:ext>
              </a:extLst>
            </p:cNvPr>
            <p:cNvSpPr/>
            <p:nvPr/>
          </p:nvSpPr>
          <p:spPr bwMode="auto">
            <a:xfrm>
              <a:off x="3626585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35190E8E-5D31-8D48-BDA1-798E491EC767}"/>
                </a:ext>
              </a:extLst>
            </p:cNvPr>
            <p:cNvSpPr/>
            <p:nvPr/>
          </p:nvSpPr>
          <p:spPr bwMode="auto">
            <a:xfrm>
              <a:off x="384295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A962EACB-DE1A-C3A8-65E8-977CF9DE3975}"/>
                </a:ext>
              </a:extLst>
            </p:cNvPr>
            <p:cNvSpPr/>
            <p:nvPr/>
          </p:nvSpPr>
          <p:spPr bwMode="auto">
            <a:xfrm>
              <a:off x="414696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622A729-1E84-9B0F-B63E-72806131EA0D}"/>
                </a:ext>
              </a:extLst>
            </p:cNvPr>
            <p:cNvSpPr/>
            <p:nvPr/>
          </p:nvSpPr>
          <p:spPr bwMode="auto">
            <a:xfrm>
              <a:off x="435720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85F8F411-29D2-6D8C-30DF-D6FE63D95EEB}"/>
                </a:ext>
              </a:extLst>
            </p:cNvPr>
            <p:cNvSpPr/>
            <p:nvPr/>
          </p:nvSpPr>
          <p:spPr bwMode="auto">
            <a:xfrm>
              <a:off x="4573571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DA069129-2E4C-B87F-AF57-0ACEF9357281}"/>
                </a:ext>
              </a:extLst>
            </p:cNvPr>
            <p:cNvSpPr/>
            <p:nvPr/>
          </p:nvSpPr>
          <p:spPr bwMode="auto">
            <a:xfrm>
              <a:off x="478993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13059762-F935-FF6F-E1ED-8FE9ED98FCEE}"/>
                </a:ext>
              </a:extLst>
            </p:cNvPr>
            <p:cNvSpPr/>
            <p:nvPr/>
          </p:nvSpPr>
          <p:spPr bwMode="auto">
            <a:xfrm>
              <a:off x="500017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26710446-9E31-99DC-1610-334593E40EB3}"/>
                </a:ext>
              </a:extLst>
            </p:cNvPr>
            <p:cNvSpPr/>
            <p:nvPr/>
          </p:nvSpPr>
          <p:spPr bwMode="auto">
            <a:xfrm>
              <a:off x="521042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2949AE9E-9409-4091-03E2-8606C25FFD06}"/>
                </a:ext>
              </a:extLst>
            </p:cNvPr>
            <p:cNvSpPr/>
            <p:nvPr/>
          </p:nvSpPr>
          <p:spPr bwMode="auto">
            <a:xfrm>
              <a:off x="5426785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CA9B8A6B-9714-0CE6-0753-2B047A27023A}"/>
                </a:ext>
              </a:extLst>
            </p:cNvPr>
            <p:cNvSpPr/>
            <p:nvPr/>
          </p:nvSpPr>
          <p:spPr bwMode="auto">
            <a:xfrm>
              <a:off x="5643150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967C3BD9-FDDE-D7A0-149C-7D15A872B9A4}"/>
                </a:ext>
              </a:extLst>
            </p:cNvPr>
            <p:cNvSpPr/>
            <p:nvPr/>
          </p:nvSpPr>
          <p:spPr bwMode="auto">
            <a:xfrm>
              <a:off x="5941382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3D5DA157-A26F-9570-C9F0-F4B7BE4C5E4E}"/>
                </a:ext>
              </a:extLst>
            </p:cNvPr>
            <p:cNvSpPr/>
            <p:nvPr/>
          </p:nvSpPr>
          <p:spPr bwMode="auto">
            <a:xfrm>
              <a:off x="615162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07722191-C14F-926D-2C5C-20657D304B17}"/>
                </a:ext>
              </a:extLst>
            </p:cNvPr>
            <p:cNvSpPr/>
            <p:nvPr/>
          </p:nvSpPr>
          <p:spPr bwMode="auto">
            <a:xfrm>
              <a:off x="6367989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78181A37-B555-94A5-34F7-6CE105CF4C5F}"/>
                </a:ext>
              </a:extLst>
            </p:cNvPr>
            <p:cNvSpPr/>
            <p:nvPr/>
          </p:nvSpPr>
          <p:spPr bwMode="auto">
            <a:xfrm>
              <a:off x="6584354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A53AF9E1-E16C-6534-64D8-5053633E9006}"/>
                </a:ext>
              </a:extLst>
            </p:cNvPr>
            <p:cNvSpPr/>
            <p:nvPr/>
          </p:nvSpPr>
          <p:spPr bwMode="auto">
            <a:xfrm>
              <a:off x="6794596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D846721F-7EBA-FD1E-2145-E78B6E68C4D3}"/>
                </a:ext>
              </a:extLst>
            </p:cNvPr>
            <p:cNvSpPr/>
            <p:nvPr/>
          </p:nvSpPr>
          <p:spPr bwMode="auto">
            <a:xfrm>
              <a:off x="700483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47ECD584-10A1-96D4-3CDB-C10253BE30DE}"/>
                </a:ext>
              </a:extLst>
            </p:cNvPr>
            <p:cNvSpPr/>
            <p:nvPr/>
          </p:nvSpPr>
          <p:spPr bwMode="auto">
            <a:xfrm>
              <a:off x="7221203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7B9CCFC6-A40C-18D7-AABB-54EEF0DFE505}"/>
                </a:ext>
              </a:extLst>
            </p:cNvPr>
            <p:cNvSpPr/>
            <p:nvPr/>
          </p:nvSpPr>
          <p:spPr bwMode="auto">
            <a:xfrm>
              <a:off x="7437568" y="5422225"/>
              <a:ext cx="210242" cy="216024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117" name="Content Placeholder 4">
            <a:extLst>
              <a:ext uri="{FF2B5EF4-FFF2-40B4-BE49-F238E27FC236}">
                <a16:creationId xmlns:a16="http://schemas.microsoft.com/office/drawing/2014/main" id="{5644C4C6-0E7B-8A2F-3825-A025AC864043}"/>
              </a:ext>
            </a:extLst>
          </p:cNvPr>
          <p:cNvSpPr txBox="1">
            <a:spLocks/>
          </p:cNvSpPr>
          <p:nvPr/>
        </p:nvSpPr>
        <p:spPr bwMode="auto">
          <a:xfrm>
            <a:off x="7966620" y="5244052"/>
            <a:ext cx="3282060" cy="39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/>
              <a:t>64 bit (a word)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85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6" grpId="0" animBg="1"/>
      <p:bldP spid="17" grpId="0"/>
      <p:bldP spid="18" grpId="0"/>
      <p:bldP spid="19" grpId="0"/>
      <p:bldP spid="20" grpId="0" animBg="1"/>
      <p:bldP spid="21" grpId="0"/>
      <p:bldP spid="1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924D-A3F7-BF9E-510D-252B658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Data </a:t>
            </a:r>
            <a:r>
              <a:rPr lang="en-US" sz="4400" dirty="0"/>
              <a:t>types in R</a:t>
            </a:r>
            <a:endParaRPr lang="da-D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5EEB-EF16-B4E7-871E-A62D0795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0003"/>
            <a:ext cx="10220325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Logical</a:t>
            </a:r>
            <a:r>
              <a:rPr lang="da-DK" sz="1800" dirty="0"/>
              <a:t> (</a:t>
            </a:r>
            <a:r>
              <a:rPr lang="da-DK" sz="1800" dirty="0" err="1"/>
              <a:t>Boolean</a:t>
            </a:r>
            <a:r>
              <a:rPr lang="da-DK" sz="1800" dirty="0"/>
              <a:t>) – TRUE/FALSE (1 bit)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Numeric</a:t>
            </a:r>
            <a:r>
              <a:rPr lang="da-DK" sz="1800" dirty="0"/>
              <a:t>, </a:t>
            </a:r>
            <a:r>
              <a:rPr lang="da-DK" sz="1800" dirty="0" err="1"/>
              <a:t>integers</a:t>
            </a:r>
            <a:r>
              <a:rPr lang="da-DK" sz="1800" dirty="0"/>
              <a:t> – Whole </a:t>
            </a:r>
            <a:r>
              <a:rPr lang="da-DK" sz="1800" dirty="0" err="1"/>
              <a:t>numbers</a:t>
            </a:r>
            <a:r>
              <a:rPr lang="da-DK" sz="1800" dirty="0"/>
              <a:t> (32 bits: 4,294,967,295; 64 bits: ~1.84*10^19)</a:t>
            </a:r>
          </a:p>
          <a:p>
            <a:pPr marL="774900" lvl="1" indent="-342900"/>
            <a:r>
              <a:rPr lang="da-DK" sz="1800" dirty="0" err="1"/>
              <a:t>as.integer</a:t>
            </a:r>
            <a:r>
              <a:rPr lang="da-DK" sz="1800" dirty="0"/>
              <a:t>(</a:t>
            </a:r>
            <a:r>
              <a:rPr lang="pt-BR" sz="1800" dirty="0"/>
              <a:t>c(-5, 0.3, 1.9, "A", 42)</a:t>
            </a:r>
            <a:r>
              <a:rPr lang="da-DK" sz="1800" dirty="0"/>
              <a:t>) =&gt; (</a:t>
            </a:r>
            <a:r>
              <a:rPr lang="pl-PL" sz="1800" dirty="0"/>
              <a:t>-5</a:t>
            </a:r>
            <a:r>
              <a:rPr lang="en-US" sz="1800" dirty="0"/>
              <a:t>, </a:t>
            </a:r>
            <a:r>
              <a:rPr lang="pl-PL" sz="1800" dirty="0"/>
              <a:t>0</a:t>
            </a:r>
            <a:r>
              <a:rPr lang="en-US" sz="1800" dirty="0"/>
              <a:t>, 1, </a:t>
            </a:r>
            <a:r>
              <a:rPr lang="pl-PL" sz="1800" dirty="0"/>
              <a:t>NA</a:t>
            </a:r>
            <a:r>
              <a:rPr lang="en-US" sz="1800" dirty="0"/>
              <a:t>, </a:t>
            </a:r>
            <a:r>
              <a:rPr lang="pl-PL" sz="1800" dirty="0"/>
              <a:t>42</a:t>
            </a:r>
            <a:r>
              <a:rPr lang="en-US" sz="1800" dirty="0"/>
              <a:t>)</a:t>
            </a:r>
            <a:endParaRPr lang="da-DK" sz="1800" dirty="0"/>
          </a:p>
          <a:p>
            <a:pPr marL="774900" lvl="1" indent="-342900"/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Numeric</a:t>
            </a:r>
            <a:r>
              <a:rPr lang="da-DK" sz="1800" dirty="0"/>
              <a:t>, </a:t>
            </a:r>
            <a:r>
              <a:rPr lang="da-DK" sz="1800" dirty="0" err="1"/>
              <a:t>floating</a:t>
            </a:r>
            <a:r>
              <a:rPr lang="da-DK" sz="1800" dirty="0"/>
              <a:t> point </a:t>
            </a:r>
            <a:r>
              <a:rPr lang="da-DK" sz="1800" dirty="0" err="1"/>
              <a:t>numbers</a:t>
            </a:r>
            <a:r>
              <a:rPr lang="da-DK" sz="1800" dirty="0"/>
              <a:t> (32 bits: </a:t>
            </a:r>
            <a:r>
              <a:rPr lang="da-DK" sz="1800" dirty="0" err="1"/>
              <a:t>float</a:t>
            </a:r>
            <a:r>
              <a:rPr lang="da-DK" sz="1800" dirty="0"/>
              <a:t>, 64 bits: double)</a:t>
            </a:r>
          </a:p>
          <a:p>
            <a:pPr marL="774900" lvl="1" indent="-342900"/>
            <a:r>
              <a:rPr lang="da-DK" sz="1800" dirty="0" err="1"/>
              <a:t>as.double</a:t>
            </a:r>
            <a:r>
              <a:rPr lang="da-DK" sz="1800" dirty="0"/>
              <a:t>(</a:t>
            </a:r>
            <a:r>
              <a:rPr lang="pt-BR" sz="1800" dirty="0"/>
              <a:t>c(-5, 0.3, 1.9, "A", 42)</a:t>
            </a:r>
            <a:r>
              <a:rPr lang="da-DK" sz="1800" dirty="0"/>
              <a:t>) =&gt; (</a:t>
            </a:r>
            <a:r>
              <a:rPr lang="pl-PL" sz="1800" dirty="0"/>
              <a:t>-5.0</a:t>
            </a:r>
            <a:r>
              <a:rPr lang="en-US" sz="1800" dirty="0"/>
              <a:t>, </a:t>
            </a:r>
            <a:r>
              <a:rPr lang="pl-PL" sz="1800" dirty="0"/>
              <a:t>0.3</a:t>
            </a:r>
            <a:r>
              <a:rPr lang="en-US" sz="1800" dirty="0"/>
              <a:t>, </a:t>
            </a:r>
            <a:r>
              <a:rPr lang="pl-PL" sz="1800" dirty="0"/>
              <a:t>1.9</a:t>
            </a:r>
            <a:r>
              <a:rPr lang="en-US" sz="1800" dirty="0"/>
              <a:t>, </a:t>
            </a:r>
            <a:r>
              <a:rPr lang="pl-PL" sz="1800" dirty="0"/>
              <a:t>42.0</a:t>
            </a:r>
            <a:r>
              <a:rPr lang="en-US" sz="1800" dirty="0"/>
              <a:t>, </a:t>
            </a:r>
            <a:r>
              <a:rPr lang="pl-PL" sz="1800" dirty="0"/>
              <a:t>NA</a:t>
            </a:r>
            <a:r>
              <a:rPr lang="en-US" sz="1800" dirty="0"/>
              <a:t>)</a:t>
            </a:r>
            <a:endParaRPr lang="da-DK" sz="1800" dirty="0"/>
          </a:p>
          <a:p>
            <a:pPr marL="774900" lvl="1" indent="-342900"/>
            <a:endParaRPr lang="da-DK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1800" dirty="0" err="1"/>
              <a:t>Text</a:t>
            </a:r>
            <a:r>
              <a:rPr lang="da-DK" sz="1800" dirty="0"/>
              <a:t>, an array of letters (</a:t>
            </a:r>
            <a:r>
              <a:rPr lang="da-DK" sz="1800" dirty="0" err="1"/>
              <a:t>each</a:t>
            </a:r>
            <a:r>
              <a:rPr lang="da-DK" sz="1800" dirty="0"/>
              <a:t> letter </a:t>
            </a:r>
            <a:r>
              <a:rPr lang="da-DK" sz="1800" dirty="0" err="1"/>
              <a:t>takes</a:t>
            </a:r>
            <a:r>
              <a:rPr lang="da-DK" sz="1800" dirty="0"/>
              <a:t> up 1-4 bytes, UTF-8)</a:t>
            </a:r>
          </a:p>
          <a:p>
            <a:pPr marL="774900" lvl="1" indent="-342900"/>
            <a:r>
              <a:rPr lang="da-DK" sz="1800" dirty="0" err="1"/>
              <a:t>as.character</a:t>
            </a:r>
            <a:r>
              <a:rPr lang="da-DK" sz="1800" dirty="0"/>
              <a:t>(</a:t>
            </a:r>
            <a:r>
              <a:rPr lang="pt-BR" sz="1800" dirty="0"/>
              <a:t>c(-5, 0.3, 1.9, "A", 42)</a:t>
            </a:r>
            <a:r>
              <a:rPr lang="da-DK" sz="1800" dirty="0"/>
              <a:t>) =&gt; </a:t>
            </a:r>
            <a:r>
              <a:rPr lang="pt-BR" sz="1800" dirty="0"/>
              <a:t>("-5", "0.3", "1.9", "A", "42")</a:t>
            </a:r>
            <a:endParaRPr lang="da-DK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08DB-3927-6BCA-0D0DA4A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8EAC-E0FD-42B1-B4AD-61DBDA39569E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3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C3EA-FA2A-7A7E-F45D-3B2F7E38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pointers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6FA1-2FDF-F3A4-CDD2-2BAEFED2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2" y="2709168"/>
            <a:ext cx="494428" cy="504056"/>
          </a:xfrm>
        </p:spPr>
        <p:txBody>
          <a:bodyPr/>
          <a:lstStyle/>
          <a:p>
            <a:pPr>
              <a:buNone/>
            </a:pPr>
            <a:r>
              <a:rPr lang="en-US" dirty="0"/>
              <a:t>42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A2DE-9514-756D-2E89-4A9E439B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F71-5CFF-4E78-B3CF-504F1113866A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291FA9-BBF8-469F-28A8-B13E8A98FC76}"/>
              </a:ext>
            </a:extLst>
          </p:cNvPr>
          <p:cNvGrpSpPr/>
          <p:nvPr/>
        </p:nvGrpSpPr>
        <p:grpSpPr>
          <a:xfrm>
            <a:off x="-91871" y="1780332"/>
            <a:ext cx="12422312" cy="288032"/>
            <a:chOff x="-91871" y="1780332"/>
            <a:chExt cx="12422312" cy="2880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1B38688-22EF-3D42-465B-CD78DE6FF101}"/>
                </a:ext>
              </a:extLst>
            </p:cNvPr>
            <p:cNvSpPr/>
            <p:nvPr/>
          </p:nvSpPr>
          <p:spPr bwMode="auto">
            <a:xfrm>
              <a:off x="118542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6B906C-CD3A-84E4-BA09-F32EF986A3BA}"/>
                </a:ext>
              </a:extLst>
            </p:cNvPr>
            <p:cNvSpPr/>
            <p:nvPr/>
          </p:nvSpPr>
          <p:spPr bwMode="auto">
            <a:xfrm>
              <a:off x="150474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ACD9FB-BA63-5415-26A0-A0E61C06BAF0}"/>
                </a:ext>
              </a:extLst>
            </p:cNvPr>
            <p:cNvSpPr/>
            <p:nvPr/>
          </p:nvSpPr>
          <p:spPr bwMode="auto">
            <a:xfrm>
              <a:off x="182406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0BA23A-8C03-66D0-C6C7-290437941CE8}"/>
                </a:ext>
              </a:extLst>
            </p:cNvPr>
            <p:cNvSpPr/>
            <p:nvPr/>
          </p:nvSpPr>
          <p:spPr bwMode="auto">
            <a:xfrm>
              <a:off x="214339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45DEEE-13A7-D2A1-AD31-DEBDF6F0F5CE}"/>
                </a:ext>
              </a:extLst>
            </p:cNvPr>
            <p:cNvSpPr/>
            <p:nvPr/>
          </p:nvSpPr>
          <p:spPr bwMode="auto">
            <a:xfrm>
              <a:off x="2462713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2A0FDA-84AA-D3F6-9A97-D9D68A0C13F1}"/>
                </a:ext>
              </a:extLst>
            </p:cNvPr>
            <p:cNvSpPr/>
            <p:nvPr/>
          </p:nvSpPr>
          <p:spPr bwMode="auto">
            <a:xfrm>
              <a:off x="2782036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CF1D5BB-CF18-D589-9369-32A24590DC32}"/>
                </a:ext>
              </a:extLst>
            </p:cNvPr>
            <p:cNvSpPr/>
            <p:nvPr/>
          </p:nvSpPr>
          <p:spPr bwMode="auto">
            <a:xfrm>
              <a:off x="310135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AAEBFAC-8ECF-B527-F852-B7F4A2474E08}"/>
                </a:ext>
              </a:extLst>
            </p:cNvPr>
            <p:cNvSpPr/>
            <p:nvPr/>
          </p:nvSpPr>
          <p:spPr bwMode="auto">
            <a:xfrm>
              <a:off x="342068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8CF306-0717-E89C-1BE5-F01E928A6BC5}"/>
                </a:ext>
              </a:extLst>
            </p:cNvPr>
            <p:cNvSpPr/>
            <p:nvPr/>
          </p:nvSpPr>
          <p:spPr bwMode="auto">
            <a:xfrm>
              <a:off x="374000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07F247-5448-2F6A-E148-E1E8033EE2E4}"/>
                </a:ext>
              </a:extLst>
            </p:cNvPr>
            <p:cNvSpPr/>
            <p:nvPr/>
          </p:nvSpPr>
          <p:spPr bwMode="auto">
            <a:xfrm>
              <a:off x="405932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C537C6-187E-6505-1289-135B79E2111C}"/>
                </a:ext>
              </a:extLst>
            </p:cNvPr>
            <p:cNvSpPr/>
            <p:nvPr/>
          </p:nvSpPr>
          <p:spPr bwMode="auto">
            <a:xfrm>
              <a:off x="437865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7D0F41-DC83-E340-DBB8-B25349CFED9D}"/>
                </a:ext>
              </a:extLst>
            </p:cNvPr>
            <p:cNvSpPr/>
            <p:nvPr/>
          </p:nvSpPr>
          <p:spPr bwMode="auto">
            <a:xfrm>
              <a:off x="469797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183AB4-1FF7-4B33-FC4B-2E62AEE694D7}"/>
                </a:ext>
              </a:extLst>
            </p:cNvPr>
            <p:cNvSpPr/>
            <p:nvPr/>
          </p:nvSpPr>
          <p:spPr bwMode="auto">
            <a:xfrm>
              <a:off x="501729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4343A6-243E-0E90-D6CD-876970938881}"/>
                </a:ext>
              </a:extLst>
            </p:cNvPr>
            <p:cNvSpPr/>
            <p:nvPr/>
          </p:nvSpPr>
          <p:spPr bwMode="auto">
            <a:xfrm>
              <a:off x="533662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DB99E76-1415-F3F7-D4AD-DCFD9C753F3B}"/>
                </a:ext>
              </a:extLst>
            </p:cNvPr>
            <p:cNvSpPr/>
            <p:nvPr/>
          </p:nvSpPr>
          <p:spPr bwMode="auto">
            <a:xfrm>
              <a:off x="5655943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9B8402-C1A8-1886-A972-B0360BDD184A}"/>
                </a:ext>
              </a:extLst>
            </p:cNvPr>
            <p:cNvSpPr/>
            <p:nvPr/>
          </p:nvSpPr>
          <p:spPr bwMode="auto">
            <a:xfrm>
              <a:off x="5975266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665B5D4-1A01-4382-2BAA-93331FC3CC79}"/>
                </a:ext>
              </a:extLst>
            </p:cNvPr>
            <p:cNvSpPr/>
            <p:nvPr/>
          </p:nvSpPr>
          <p:spPr bwMode="auto">
            <a:xfrm>
              <a:off x="629458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45DF00E-C214-3E78-2B80-58685E40F4B7}"/>
                </a:ext>
              </a:extLst>
            </p:cNvPr>
            <p:cNvSpPr/>
            <p:nvPr/>
          </p:nvSpPr>
          <p:spPr bwMode="auto">
            <a:xfrm>
              <a:off x="661391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74B5367-8306-11DB-F40E-B5D295A13E15}"/>
                </a:ext>
              </a:extLst>
            </p:cNvPr>
            <p:cNvSpPr/>
            <p:nvPr/>
          </p:nvSpPr>
          <p:spPr bwMode="auto">
            <a:xfrm>
              <a:off x="693323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46D6EA-9BC6-E6D3-F8AF-D8E254D2AA73}"/>
                </a:ext>
              </a:extLst>
            </p:cNvPr>
            <p:cNvSpPr/>
            <p:nvPr/>
          </p:nvSpPr>
          <p:spPr bwMode="auto">
            <a:xfrm>
              <a:off x="725255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CD23420-E0B0-7A1E-7324-456A35D0D9B6}"/>
                </a:ext>
              </a:extLst>
            </p:cNvPr>
            <p:cNvSpPr/>
            <p:nvPr/>
          </p:nvSpPr>
          <p:spPr bwMode="auto">
            <a:xfrm>
              <a:off x="757188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149BB26-3BA4-5DFA-9A8D-C74BF999735E}"/>
                </a:ext>
              </a:extLst>
            </p:cNvPr>
            <p:cNvSpPr/>
            <p:nvPr/>
          </p:nvSpPr>
          <p:spPr bwMode="auto">
            <a:xfrm>
              <a:off x="789120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FA8F8D7-36FE-6703-9B29-0EE83430A6C4}"/>
                </a:ext>
              </a:extLst>
            </p:cNvPr>
            <p:cNvSpPr/>
            <p:nvPr/>
          </p:nvSpPr>
          <p:spPr bwMode="auto">
            <a:xfrm>
              <a:off x="821052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D8198C-3DF2-3F94-0EB8-67B56CEF1DCB}"/>
                </a:ext>
              </a:extLst>
            </p:cNvPr>
            <p:cNvSpPr/>
            <p:nvPr/>
          </p:nvSpPr>
          <p:spPr bwMode="auto">
            <a:xfrm>
              <a:off x="852985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36A126E-17B4-F6F5-EB74-42A4BB6F9537}"/>
                </a:ext>
              </a:extLst>
            </p:cNvPr>
            <p:cNvSpPr/>
            <p:nvPr/>
          </p:nvSpPr>
          <p:spPr bwMode="auto">
            <a:xfrm>
              <a:off x="8849173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42396F6-D281-5D54-FD3A-C46B47E3DC59}"/>
                </a:ext>
              </a:extLst>
            </p:cNvPr>
            <p:cNvSpPr/>
            <p:nvPr/>
          </p:nvSpPr>
          <p:spPr bwMode="auto">
            <a:xfrm>
              <a:off x="9168496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909C6A-A25F-2348-497B-3B3E6A3D637C}"/>
                </a:ext>
              </a:extLst>
            </p:cNvPr>
            <p:cNvSpPr/>
            <p:nvPr/>
          </p:nvSpPr>
          <p:spPr bwMode="auto">
            <a:xfrm>
              <a:off x="948781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68591FC-B8E5-B6F7-3715-E293DF10ED52}"/>
                </a:ext>
              </a:extLst>
            </p:cNvPr>
            <p:cNvSpPr/>
            <p:nvPr/>
          </p:nvSpPr>
          <p:spPr bwMode="auto">
            <a:xfrm>
              <a:off x="980714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84D79B-B8A1-8C58-ACD9-B373A765742C}"/>
                </a:ext>
              </a:extLst>
            </p:cNvPr>
            <p:cNvSpPr/>
            <p:nvPr/>
          </p:nvSpPr>
          <p:spPr bwMode="auto">
            <a:xfrm>
              <a:off x="1012646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97C0D22-0097-42AB-DC70-ABE598237AF3}"/>
                </a:ext>
              </a:extLst>
            </p:cNvPr>
            <p:cNvSpPr/>
            <p:nvPr/>
          </p:nvSpPr>
          <p:spPr bwMode="auto">
            <a:xfrm>
              <a:off x="1044578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F59A7A-9877-7675-BA68-509E751636FC}"/>
                </a:ext>
              </a:extLst>
            </p:cNvPr>
            <p:cNvSpPr/>
            <p:nvPr/>
          </p:nvSpPr>
          <p:spPr bwMode="auto">
            <a:xfrm>
              <a:off x="1076511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FD65B65-62F7-732F-BD05-A404C2C473A1}"/>
                </a:ext>
              </a:extLst>
            </p:cNvPr>
            <p:cNvSpPr/>
            <p:nvPr/>
          </p:nvSpPr>
          <p:spPr bwMode="auto">
            <a:xfrm>
              <a:off x="11084434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77EEC12-C714-66B4-5C97-09F59C53E298}"/>
                </a:ext>
              </a:extLst>
            </p:cNvPr>
            <p:cNvSpPr/>
            <p:nvPr/>
          </p:nvSpPr>
          <p:spPr bwMode="auto">
            <a:xfrm>
              <a:off x="-9187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3E3F9F-4C15-A8A4-FFA3-44A1CF19542E}"/>
                </a:ext>
              </a:extLst>
            </p:cNvPr>
            <p:cNvSpPr/>
            <p:nvPr/>
          </p:nvSpPr>
          <p:spPr bwMode="auto">
            <a:xfrm>
              <a:off x="22745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A025E0-3282-6346-9C3D-346C6F848A49}"/>
                </a:ext>
              </a:extLst>
            </p:cNvPr>
            <p:cNvSpPr/>
            <p:nvPr/>
          </p:nvSpPr>
          <p:spPr bwMode="auto">
            <a:xfrm>
              <a:off x="54677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4130886-C3A2-3482-49D9-4052E0ED94DD}"/>
                </a:ext>
              </a:extLst>
            </p:cNvPr>
            <p:cNvSpPr/>
            <p:nvPr/>
          </p:nvSpPr>
          <p:spPr bwMode="auto">
            <a:xfrm>
              <a:off x="86609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6903A0D-9695-42A0-E635-89ADCBCAFFD3}"/>
                </a:ext>
              </a:extLst>
            </p:cNvPr>
            <p:cNvSpPr/>
            <p:nvPr/>
          </p:nvSpPr>
          <p:spPr bwMode="auto">
            <a:xfrm>
              <a:off x="1140375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FC0425-DBAF-B5A1-897A-6BA781B04798}"/>
                </a:ext>
              </a:extLst>
            </p:cNvPr>
            <p:cNvSpPr/>
            <p:nvPr/>
          </p:nvSpPr>
          <p:spPr bwMode="auto">
            <a:xfrm>
              <a:off x="1172308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9A883-1629-7325-2F15-C4F39C63D18F}"/>
                </a:ext>
              </a:extLst>
            </p:cNvPr>
            <p:cNvSpPr/>
            <p:nvPr/>
          </p:nvSpPr>
          <p:spPr bwMode="auto">
            <a:xfrm>
              <a:off x="1204240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FADE9403-3CFB-F7D1-C016-F3CBFE0A8DFF}"/>
              </a:ext>
            </a:extLst>
          </p:cNvPr>
          <p:cNvSpPr txBox="1">
            <a:spLocks/>
          </p:cNvSpPr>
          <p:nvPr/>
        </p:nvSpPr>
        <p:spPr bwMode="auto">
          <a:xfrm>
            <a:off x="1033306" y="1340768"/>
            <a:ext cx="10220325" cy="43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Every spot in memory has an address</a:t>
            </a:r>
          </a:p>
          <a:p>
            <a:endParaRPr lang="da-DK" kern="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F903A1-1B03-2784-4454-C80A87BB5A00}"/>
              </a:ext>
            </a:extLst>
          </p:cNvPr>
          <p:cNvCxnSpPr>
            <a:cxnSpLocks/>
          </p:cNvCxnSpPr>
          <p:nvPr/>
        </p:nvCxnSpPr>
        <p:spPr bwMode="auto">
          <a:xfrm flipV="1">
            <a:off x="985838" y="2132856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47531089-0718-67D8-56B5-7967FE9A9881}"/>
              </a:ext>
            </a:extLst>
          </p:cNvPr>
          <p:cNvSpPr txBox="1">
            <a:spLocks/>
          </p:cNvSpPr>
          <p:nvPr/>
        </p:nvSpPr>
        <p:spPr bwMode="auto">
          <a:xfrm>
            <a:off x="1192235" y="2709168"/>
            <a:ext cx="4376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</a:t>
            </a:r>
            <a:endParaRPr lang="da-DK" kern="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77676A-047E-311C-9904-70DBBE790FB6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6251" y="2132856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E1F6B9C8-AA4D-A280-7EB1-E3412A781164}"/>
              </a:ext>
            </a:extLst>
          </p:cNvPr>
          <p:cNvSpPr txBox="1">
            <a:spLocks/>
          </p:cNvSpPr>
          <p:nvPr/>
        </p:nvSpPr>
        <p:spPr bwMode="auto">
          <a:xfrm>
            <a:off x="9523493" y="2709168"/>
            <a:ext cx="4376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71</a:t>
            </a:r>
            <a:endParaRPr lang="da-DK" kern="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E807AA3-4125-5A68-59E5-D667A0DBCDFD}"/>
              </a:ext>
            </a:extLst>
          </p:cNvPr>
          <p:cNvCxnSpPr>
            <a:cxnSpLocks/>
          </p:cNvCxnSpPr>
          <p:nvPr/>
        </p:nvCxnSpPr>
        <p:spPr bwMode="auto">
          <a:xfrm flipV="1">
            <a:off x="9667509" y="2132856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328C70D3-F35B-8282-95EE-044080DDE31C}"/>
              </a:ext>
            </a:extLst>
          </p:cNvPr>
          <p:cNvSpPr txBox="1">
            <a:spLocks/>
          </p:cNvSpPr>
          <p:nvPr/>
        </p:nvSpPr>
        <p:spPr bwMode="auto">
          <a:xfrm>
            <a:off x="724702" y="3402557"/>
            <a:ext cx="10847851" cy="43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You want to store the number 1381322571 (32 bit: 01010010010101010100111101001011)</a:t>
            </a:r>
            <a:endParaRPr lang="da-DK" kern="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7CAEA78-0CC0-C6E1-CA95-65EDA44D908D}"/>
              </a:ext>
            </a:extLst>
          </p:cNvPr>
          <p:cNvGrpSpPr/>
          <p:nvPr/>
        </p:nvGrpSpPr>
        <p:grpSpPr>
          <a:xfrm>
            <a:off x="-91871" y="3796804"/>
            <a:ext cx="12422312" cy="288032"/>
            <a:chOff x="-91871" y="1780332"/>
            <a:chExt cx="12422312" cy="28803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8A43164-B02D-2418-3002-FCFA0746A218}"/>
                </a:ext>
              </a:extLst>
            </p:cNvPr>
            <p:cNvSpPr/>
            <p:nvPr/>
          </p:nvSpPr>
          <p:spPr bwMode="auto">
            <a:xfrm>
              <a:off x="118542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0E56CC-9DDF-21EA-362A-0DAF22AA74AA}"/>
                </a:ext>
              </a:extLst>
            </p:cNvPr>
            <p:cNvSpPr/>
            <p:nvPr/>
          </p:nvSpPr>
          <p:spPr bwMode="auto">
            <a:xfrm>
              <a:off x="150474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369FFC6-D52C-E7A9-5BD6-829805D51D4B}"/>
                </a:ext>
              </a:extLst>
            </p:cNvPr>
            <p:cNvSpPr/>
            <p:nvPr/>
          </p:nvSpPr>
          <p:spPr bwMode="auto">
            <a:xfrm>
              <a:off x="1824067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8F69D3F-A560-C703-BE85-3E0EA2E45AB1}"/>
                </a:ext>
              </a:extLst>
            </p:cNvPr>
            <p:cNvSpPr/>
            <p:nvPr/>
          </p:nvSpPr>
          <p:spPr bwMode="auto">
            <a:xfrm>
              <a:off x="2143390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C9463C9-A67A-C6DE-AAA2-D29A47B58910}"/>
                </a:ext>
              </a:extLst>
            </p:cNvPr>
            <p:cNvSpPr/>
            <p:nvPr/>
          </p:nvSpPr>
          <p:spPr bwMode="auto">
            <a:xfrm>
              <a:off x="2462713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5C3D23B-E8B6-9145-C050-0F46714AD851}"/>
                </a:ext>
              </a:extLst>
            </p:cNvPr>
            <p:cNvSpPr/>
            <p:nvPr/>
          </p:nvSpPr>
          <p:spPr bwMode="auto">
            <a:xfrm>
              <a:off x="2782036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789ED67-1BF5-2D22-67CE-7B082F13B637}"/>
                </a:ext>
              </a:extLst>
            </p:cNvPr>
            <p:cNvSpPr/>
            <p:nvPr/>
          </p:nvSpPr>
          <p:spPr bwMode="auto">
            <a:xfrm>
              <a:off x="3101359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A949FAF-4E29-1A72-A371-F5D1657AFB79}"/>
                </a:ext>
              </a:extLst>
            </p:cNvPr>
            <p:cNvSpPr/>
            <p:nvPr/>
          </p:nvSpPr>
          <p:spPr bwMode="auto">
            <a:xfrm>
              <a:off x="3420682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66612F-B8A3-2821-EBB0-C42BC3DD34DA}"/>
                </a:ext>
              </a:extLst>
            </p:cNvPr>
            <p:cNvSpPr/>
            <p:nvPr/>
          </p:nvSpPr>
          <p:spPr bwMode="auto">
            <a:xfrm>
              <a:off x="3740005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713B5A4-EA1F-F22F-B7DA-AA2D0B23F68F}"/>
                </a:ext>
              </a:extLst>
            </p:cNvPr>
            <p:cNvSpPr/>
            <p:nvPr/>
          </p:nvSpPr>
          <p:spPr bwMode="auto">
            <a:xfrm>
              <a:off x="4059328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9E9CCC6-B0E9-4F3C-C426-4778CD13D040}"/>
                </a:ext>
              </a:extLst>
            </p:cNvPr>
            <p:cNvSpPr/>
            <p:nvPr/>
          </p:nvSpPr>
          <p:spPr bwMode="auto">
            <a:xfrm>
              <a:off x="437865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B378B9C-0543-2C1D-C085-B11E6EF4DEF7}"/>
                </a:ext>
              </a:extLst>
            </p:cNvPr>
            <p:cNvSpPr/>
            <p:nvPr/>
          </p:nvSpPr>
          <p:spPr bwMode="auto">
            <a:xfrm>
              <a:off x="469797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5F2544B-2B94-F67E-2C3D-57C335B9EF3C}"/>
                </a:ext>
              </a:extLst>
            </p:cNvPr>
            <p:cNvSpPr/>
            <p:nvPr/>
          </p:nvSpPr>
          <p:spPr bwMode="auto">
            <a:xfrm>
              <a:off x="5017297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4815840-49CA-ECE1-96E3-B79EE548E42D}"/>
                </a:ext>
              </a:extLst>
            </p:cNvPr>
            <p:cNvSpPr/>
            <p:nvPr/>
          </p:nvSpPr>
          <p:spPr bwMode="auto">
            <a:xfrm>
              <a:off x="5336620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3C2BA19-A17C-471F-89C4-64A081147F38}"/>
                </a:ext>
              </a:extLst>
            </p:cNvPr>
            <p:cNvSpPr/>
            <p:nvPr/>
          </p:nvSpPr>
          <p:spPr bwMode="auto">
            <a:xfrm>
              <a:off x="5655943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2AC271-BD9F-CAC7-AB22-DA3261F68753}"/>
                </a:ext>
              </a:extLst>
            </p:cNvPr>
            <p:cNvSpPr/>
            <p:nvPr/>
          </p:nvSpPr>
          <p:spPr bwMode="auto">
            <a:xfrm>
              <a:off x="5975266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B080ADE-282F-7635-7DF9-298F8C1C10BE}"/>
                </a:ext>
              </a:extLst>
            </p:cNvPr>
            <p:cNvSpPr/>
            <p:nvPr/>
          </p:nvSpPr>
          <p:spPr bwMode="auto">
            <a:xfrm>
              <a:off x="6294589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45316C2-ADCE-ED0F-08DF-ED7971813306}"/>
                </a:ext>
              </a:extLst>
            </p:cNvPr>
            <p:cNvSpPr/>
            <p:nvPr/>
          </p:nvSpPr>
          <p:spPr bwMode="auto">
            <a:xfrm>
              <a:off x="6613912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0D44FA2-AAA9-77A9-7F55-BF6C3DD10F4F}"/>
                </a:ext>
              </a:extLst>
            </p:cNvPr>
            <p:cNvSpPr/>
            <p:nvPr/>
          </p:nvSpPr>
          <p:spPr bwMode="auto">
            <a:xfrm>
              <a:off x="6933235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908CD3E-7D11-2FA6-8400-882615CB2F85}"/>
                </a:ext>
              </a:extLst>
            </p:cNvPr>
            <p:cNvSpPr/>
            <p:nvPr/>
          </p:nvSpPr>
          <p:spPr bwMode="auto">
            <a:xfrm>
              <a:off x="7252558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3544EEF-801C-325E-AE2E-EB4F7DC1A40A}"/>
                </a:ext>
              </a:extLst>
            </p:cNvPr>
            <p:cNvSpPr/>
            <p:nvPr/>
          </p:nvSpPr>
          <p:spPr bwMode="auto">
            <a:xfrm>
              <a:off x="757188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85F15F1-ACDE-921A-9D96-A2B0CDB8AA3B}"/>
                </a:ext>
              </a:extLst>
            </p:cNvPr>
            <p:cNvSpPr/>
            <p:nvPr/>
          </p:nvSpPr>
          <p:spPr bwMode="auto">
            <a:xfrm>
              <a:off x="789120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5EC13BD-191A-06E0-D6AC-2FC0CC5E8B58}"/>
                </a:ext>
              </a:extLst>
            </p:cNvPr>
            <p:cNvSpPr/>
            <p:nvPr/>
          </p:nvSpPr>
          <p:spPr bwMode="auto">
            <a:xfrm>
              <a:off x="8210527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07DFE3-FFCD-6477-987C-FF1DAA4DED6E}"/>
                </a:ext>
              </a:extLst>
            </p:cNvPr>
            <p:cNvSpPr/>
            <p:nvPr/>
          </p:nvSpPr>
          <p:spPr bwMode="auto">
            <a:xfrm>
              <a:off x="8529850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F4B8E1E-B1DB-2885-9686-20A5DF3F6282}"/>
                </a:ext>
              </a:extLst>
            </p:cNvPr>
            <p:cNvSpPr/>
            <p:nvPr/>
          </p:nvSpPr>
          <p:spPr bwMode="auto">
            <a:xfrm>
              <a:off x="8849173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380D8FE-2280-00B4-9376-69DF7A965838}"/>
                </a:ext>
              </a:extLst>
            </p:cNvPr>
            <p:cNvSpPr/>
            <p:nvPr/>
          </p:nvSpPr>
          <p:spPr bwMode="auto">
            <a:xfrm>
              <a:off x="9168496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8DFC54-3BB6-6D65-7A71-9A39A7A3D802}"/>
                </a:ext>
              </a:extLst>
            </p:cNvPr>
            <p:cNvSpPr/>
            <p:nvPr/>
          </p:nvSpPr>
          <p:spPr bwMode="auto">
            <a:xfrm>
              <a:off x="9487819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5A1791E-A3C5-049B-E3FA-36B5416DFE10}"/>
                </a:ext>
              </a:extLst>
            </p:cNvPr>
            <p:cNvSpPr/>
            <p:nvPr/>
          </p:nvSpPr>
          <p:spPr bwMode="auto">
            <a:xfrm>
              <a:off x="9807142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41C3EC6-C39D-D855-B335-3CAE6AF633B3}"/>
                </a:ext>
              </a:extLst>
            </p:cNvPr>
            <p:cNvSpPr/>
            <p:nvPr/>
          </p:nvSpPr>
          <p:spPr bwMode="auto">
            <a:xfrm>
              <a:off x="10126465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94335DF-E76D-E835-ABFC-974C5D2D9526}"/>
                </a:ext>
              </a:extLst>
            </p:cNvPr>
            <p:cNvSpPr/>
            <p:nvPr/>
          </p:nvSpPr>
          <p:spPr bwMode="auto">
            <a:xfrm>
              <a:off x="10445788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22E4FBF-294C-22EB-8020-DB755D8626A7}"/>
                </a:ext>
              </a:extLst>
            </p:cNvPr>
            <p:cNvSpPr/>
            <p:nvPr/>
          </p:nvSpPr>
          <p:spPr bwMode="auto">
            <a:xfrm>
              <a:off x="10765111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38BF38F-61E1-72C0-82B7-79CC53DE2CF7}"/>
                </a:ext>
              </a:extLst>
            </p:cNvPr>
            <p:cNvSpPr/>
            <p:nvPr/>
          </p:nvSpPr>
          <p:spPr bwMode="auto">
            <a:xfrm>
              <a:off x="11084434" y="1780332"/>
              <a:ext cx="288032" cy="288032"/>
            </a:xfrm>
            <a:prstGeom prst="rect">
              <a:avLst/>
            </a:prstGeom>
            <a:solidFill>
              <a:srgbClr val="FF0000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8C3CAC1-7270-164A-9F83-7F0A55F59031}"/>
                </a:ext>
              </a:extLst>
            </p:cNvPr>
            <p:cNvSpPr/>
            <p:nvPr/>
          </p:nvSpPr>
          <p:spPr bwMode="auto">
            <a:xfrm>
              <a:off x="-91871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9DDAEB7-C8A0-09B4-1B0A-B6D332BB8AD1}"/>
                </a:ext>
              </a:extLst>
            </p:cNvPr>
            <p:cNvSpPr/>
            <p:nvPr/>
          </p:nvSpPr>
          <p:spPr bwMode="auto">
            <a:xfrm>
              <a:off x="227452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E3278C0-5D33-2C8E-010C-E93832C4F0CC}"/>
                </a:ext>
              </a:extLst>
            </p:cNvPr>
            <p:cNvSpPr/>
            <p:nvPr/>
          </p:nvSpPr>
          <p:spPr bwMode="auto">
            <a:xfrm>
              <a:off x="546775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E42257-D349-00EA-CEBE-782DC44D4A08}"/>
                </a:ext>
              </a:extLst>
            </p:cNvPr>
            <p:cNvSpPr/>
            <p:nvPr/>
          </p:nvSpPr>
          <p:spPr bwMode="auto">
            <a:xfrm>
              <a:off x="866098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B64FEF9-33C1-BABE-C754-2D4B37014B9D}"/>
                </a:ext>
              </a:extLst>
            </p:cNvPr>
            <p:cNvSpPr/>
            <p:nvPr/>
          </p:nvSpPr>
          <p:spPr bwMode="auto">
            <a:xfrm>
              <a:off x="11403757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B4F4F91-E8AE-07CF-DC42-D5E57982D93F}"/>
                </a:ext>
              </a:extLst>
            </p:cNvPr>
            <p:cNvSpPr/>
            <p:nvPr/>
          </p:nvSpPr>
          <p:spPr bwMode="auto">
            <a:xfrm>
              <a:off x="11723080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1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0866737-515D-C5EA-033C-1D9B603F8B87}"/>
                </a:ext>
              </a:extLst>
            </p:cNvPr>
            <p:cNvSpPr/>
            <p:nvPr/>
          </p:nvSpPr>
          <p:spPr bwMode="auto">
            <a:xfrm>
              <a:off x="12042409" y="1780332"/>
              <a:ext cx="288032" cy="288032"/>
            </a:xfrm>
            <a:prstGeom prst="rect">
              <a:avLst/>
            </a:prstGeom>
            <a:solidFill>
              <a:schemeClr val="accent2"/>
            </a:solidFill>
            <a:ln w="1778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U Passata" pitchFamily="34" charset="0"/>
                </a:rPr>
                <a:t>0</a:t>
              </a: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C4ABA704-95DD-66E0-0C84-B051BB251B66}"/>
              </a:ext>
            </a:extLst>
          </p:cNvPr>
          <p:cNvSpPr txBox="1">
            <a:spLocks/>
          </p:cNvSpPr>
          <p:nvPr/>
        </p:nvSpPr>
        <p:spPr bwMode="auto">
          <a:xfrm>
            <a:off x="1192235" y="4718372"/>
            <a:ext cx="4376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</a:t>
            </a:r>
            <a:endParaRPr lang="da-DK" kern="0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10416E3-580C-A28D-F000-8F2545673EC0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6251" y="4142060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2A02182D-6D90-0F12-B6E8-E555EB84FC56}"/>
              </a:ext>
            </a:extLst>
          </p:cNvPr>
          <p:cNvSpPr txBox="1">
            <a:spLocks/>
          </p:cNvSpPr>
          <p:nvPr/>
        </p:nvSpPr>
        <p:spPr bwMode="auto">
          <a:xfrm>
            <a:off x="1519731" y="5176314"/>
            <a:ext cx="22202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44 (2762645142)</a:t>
            </a:r>
            <a:endParaRPr lang="da-DK" kern="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7130D00-1A4F-F257-ACFB-9DB0C7DBB8B3}"/>
              </a:ext>
            </a:extLst>
          </p:cNvPr>
          <p:cNvCxnSpPr>
            <a:cxnSpLocks/>
          </p:cNvCxnSpPr>
          <p:nvPr/>
        </p:nvCxnSpPr>
        <p:spPr bwMode="auto">
          <a:xfrm flipV="1">
            <a:off x="1661242" y="4142060"/>
            <a:ext cx="0" cy="972000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0" name="Content Placeholder 2">
            <a:extLst>
              <a:ext uri="{FF2B5EF4-FFF2-40B4-BE49-F238E27FC236}">
                <a16:creationId xmlns:a16="http://schemas.microsoft.com/office/drawing/2014/main" id="{04753A34-9D73-98C8-09C1-9A0918A1C794}"/>
              </a:ext>
            </a:extLst>
          </p:cNvPr>
          <p:cNvSpPr txBox="1">
            <a:spLocks/>
          </p:cNvSpPr>
          <p:nvPr/>
        </p:nvSpPr>
        <p:spPr bwMode="auto">
          <a:xfrm>
            <a:off x="1192235" y="5642717"/>
            <a:ext cx="302996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 as text (RUOK)</a:t>
            </a:r>
            <a:endParaRPr lang="da-DK" kern="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CE1ED3-2675-A14A-F602-E31D74A54FF5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6251" y="5066405"/>
            <a:ext cx="0" cy="504056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D8351EED-5D46-C2B5-F880-BC2FDEDB6495}"/>
              </a:ext>
            </a:extLst>
          </p:cNvPr>
          <p:cNvSpPr txBox="1">
            <a:spLocks/>
          </p:cNvSpPr>
          <p:nvPr/>
        </p:nvSpPr>
        <p:spPr bwMode="auto">
          <a:xfrm>
            <a:off x="2429595" y="2279366"/>
            <a:ext cx="6449819" cy="62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The computer does not know what data it holds or where to start reading it (R takes care of that, don’t worry)</a:t>
            </a:r>
            <a:endParaRPr lang="da-DK" kern="0" dirty="0"/>
          </a:p>
        </p:txBody>
      </p: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F81D55A4-3FD7-5875-C2A4-E3027DA63B4B}"/>
              </a:ext>
            </a:extLst>
          </p:cNvPr>
          <p:cNvSpPr txBox="1">
            <a:spLocks/>
          </p:cNvSpPr>
          <p:nvPr/>
        </p:nvSpPr>
        <p:spPr bwMode="auto">
          <a:xfrm>
            <a:off x="1192235" y="6011922"/>
            <a:ext cx="396607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kern="0" dirty="0"/>
              <a:t>43 as float (1.6664823293685913)</a:t>
            </a:r>
            <a:endParaRPr lang="da-DK" kern="0" dirty="0"/>
          </a:p>
        </p:txBody>
      </p:sp>
      <p:sp>
        <p:nvSpPr>
          <p:cNvPr id="146" name="Content Placeholder 2">
            <a:extLst>
              <a:ext uri="{FF2B5EF4-FFF2-40B4-BE49-F238E27FC236}">
                <a16:creationId xmlns:a16="http://schemas.microsoft.com/office/drawing/2014/main" id="{A7374DCC-3689-0F61-1CDE-A4E1923C76B2}"/>
              </a:ext>
            </a:extLst>
          </p:cNvPr>
          <p:cNvSpPr txBox="1">
            <a:spLocks/>
          </p:cNvSpPr>
          <p:nvPr/>
        </p:nvSpPr>
        <p:spPr bwMode="auto">
          <a:xfrm>
            <a:off x="4489998" y="4498590"/>
            <a:ext cx="6388287" cy="43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Variables are really just pointers to a memory address</a:t>
            </a:r>
            <a:endParaRPr lang="da-DK" kern="0" dirty="0"/>
          </a:p>
        </p:txBody>
      </p:sp>
      <p:sp>
        <p:nvSpPr>
          <p:cNvPr id="147" name="Content Placeholder 2">
            <a:extLst>
              <a:ext uri="{FF2B5EF4-FFF2-40B4-BE49-F238E27FC236}">
                <a16:creationId xmlns:a16="http://schemas.microsoft.com/office/drawing/2014/main" id="{CE59DFD5-625A-6648-0DBD-6A70F435B993}"/>
              </a:ext>
            </a:extLst>
          </p:cNvPr>
          <p:cNvSpPr txBox="1">
            <a:spLocks/>
          </p:cNvSpPr>
          <p:nvPr/>
        </p:nvSpPr>
        <p:spPr bwMode="auto">
          <a:xfrm>
            <a:off x="5263915" y="4947107"/>
            <a:ext cx="5871053" cy="75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x &lt;- 1381322571 means:</a:t>
            </a:r>
          </a:p>
          <a:p>
            <a:r>
              <a:rPr lang="en-US" kern="0" dirty="0"/>
              <a:t> Start at 0x0000002B and read it as a 32-bit integer</a:t>
            </a:r>
            <a:endParaRPr lang="da-DK" kern="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4865088-74F8-4890-B37D-746F9138F9E3}"/>
              </a:ext>
            </a:extLst>
          </p:cNvPr>
          <p:cNvSpPr txBox="1"/>
          <p:nvPr/>
        </p:nvSpPr>
        <p:spPr>
          <a:xfrm>
            <a:off x="7738488" y="720557"/>
            <a:ext cx="5403966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dirty="0"/>
              <a:t>http://adv-r.had.co.nz/memory.html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FE03BEB-7026-3E35-EA77-BB107BF56120}"/>
              </a:ext>
            </a:extLst>
          </p:cNvPr>
          <p:cNvSpPr txBox="1"/>
          <p:nvPr/>
        </p:nvSpPr>
        <p:spPr>
          <a:xfrm>
            <a:off x="7744060" y="395226"/>
            <a:ext cx="3587750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dirty="0"/>
              <a:t>Read more </a:t>
            </a:r>
            <a:r>
              <a:rPr lang="da-DK" sz="2000" dirty="0" err="1"/>
              <a:t>here</a:t>
            </a:r>
            <a:r>
              <a:rPr lang="da-DK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317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  <p:bldP spid="92" grpId="0"/>
      <p:bldP spid="133" grpId="0"/>
      <p:bldP spid="135" grpId="0"/>
      <p:bldP spid="140" grpId="0"/>
      <p:bldP spid="142" grpId="0"/>
      <p:bldP spid="143" grpId="0"/>
      <p:bldP spid="146" grpId="0"/>
      <p:bldP spid="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022D-D83E-B3B9-7A3A-0ED8F7CC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types in 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0CEA-0C9C-26C0-200C-AB9466BA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Factors, </a:t>
            </a:r>
            <a:r>
              <a:rPr lang="da-DK" dirty="0" err="1"/>
              <a:t>categorical</a:t>
            </a:r>
            <a:r>
              <a:rPr lang="da-DK" dirty="0"/>
              <a:t> variables. A </a:t>
            </a:r>
            <a:r>
              <a:rPr lang="da-DK" dirty="0" err="1"/>
              <a:t>numerical</a:t>
            </a:r>
            <a:r>
              <a:rPr lang="da-DK" dirty="0"/>
              <a:t> </a:t>
            </a:r>
            <a:r>
              <a:rPr lang="da-DK" dirty="0" err="1"/>
              <a:t>representation</a:t>
            </a:r>
            <a:r>
              <a:rPr lang="da-DK" dirty="0"/>
              <a:t> of an </a:t>
            </a:r>
            <a:r>
              <a:rPr lang="da-DK" dirty="0" err="1"/>
              <a:t>ordering</a:t>
            </a:r>
            <a:endParaRPr lang="da-DK" dirty="0"/>
          </a:p>
          <a:p>
            <a:pPr marL="774900" lvl="1" indent="-342900"/>
            <a:r>
              <a:rPr lang="da-DK" dirty="0" err="1"/>
              <a:t>as.factor</a:t>
            </a:r>
            <a:r>
              <a:rPr lang="da-DK" dirty="0"/>
              <a:t>(</a:t>
            </a:r>
            <a:r>
              <a:rPr lang="pt-BR" dirty="0"/>
              <a:t>c(-5, 0.3, 1.9, "A“, 42)</a:t>
            </a:r>
            <a:r>
              <a:rPr lang="da-DK" dirty="0"/>
              <a:t>) =&gt; </a:t>
            </a:r>
            <a:r>
              <a:rPr lang="pt-BR" dirty="0"/>
              <a:t>(-5, 0.3, 1.9, A, 42), levels: (-5, 0.3, 1.9, 42, A)</a:t>
            </a:r>
            <a:endParaRPr lang="da-DK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Vectors, a one-dimensional array of other types, R will attempt to guess the type</a:t>
            </a:r>
          </a:p>
          <a:p>
            <a:pPr marL="774900" lvl="1" indent="-342900"/>
            <a:r>
              <a:rPr lang="en-US" dirty="0" err="1"/>
              <a:t>as.vector</a:t>
            </a:r>
            <a:r>
              <a:rPr lang="en-US" dirty="0"/>
              <a:t>(</a:t>
            </a:r>
            <a:r>
              <a:rPr lang="pt-BR" dirty="0"/>
              <a:t>c(-5, 0.3, 1.9, "A", 42)) =&gt; ("-5", "0.3", "1.9", "A", "42")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Matrices, a two-dimensional array of rows and columns. All elements are of the same data type.</a:t>
            </a:r>
          </a:p>
          <a:p>
            <a:pPr marL="774900" lvl="1" indent="-342900"/>
            <a:r>
              <a:rPr lang="en-US" dirty="0" err="1"/>
              <a:t>as.matrix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frames, like matrices but columns can have different data types</a:t>
            </a:r>
          </a:p>
          <a:p>
            <a:pPr marL="774900" lvl="1" indent="-342900"/>
            <a:r>
              <a:rPr lang="en-US" dirty="0" err="1"/>
              <a:t>as.data.frame</a:t>
            </a:r>
            <a:r>
              <a:rPr lang="en-US" dirty="0"/>
              <a:t>()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65B9-0781-AFF8-577C-7A2BC3E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A9B-A55C-4739-961F-E72E113C2C22}" type="datetime1">
              <a:rPr lang="en-GB" smtClean="0"/>
              <a:t>06/11/2023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176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Microsoft Office PowerPoint</Application>
  <PresentationFormat>Custom</PresentationFormat>
  <Paragraphs>325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AU Passata</vt:lpstr>
      <vt:lpstr>Georgia</vt:lpstr>
      <vt:lpstr>Wingdings 3</vt:lpstr>
      <vt:lpstr>Arial</vt:lpstr>
      <vt:lpstr>AU Peto</vt:lpstr>
      <vt:lpstr>Calibri</vt:lpstr>
      <vt:lpstr>AU Passata Light</vt:lpstr>
      <vt:lpstr>AU 16:9</vt:lpstr>
      <vt:lpstr>UNDERSTANDING R</vt:lpstr>
      <vt:lpstr>outline</vt:lpstr>
      <vt:lpstr>Why?</vt:lpstr>
      <vt:lpstr>Binary</vt:lpstr>
      <vt:lpstr>Other bases</vt:lpstr>
      <vt:lpstr>Bits and bytes</vt:lpstr>
      <vt:lpstr>Data types in R</vt:lpstr>
      <vt:lpstr>A bit about pointers</vt:lpstr>
      <vt:lpstr>More Data types in R</vt:lpstr>
      <vt:lpstr>Common unexpected behavior</vt:lpstr>
      <vt:lpstr>Common unexpected behavior</vt:lpstr>
      <vt:lpstr>vectors</vt:lpstr>
      <vt:lpstr>Group task – creating vectors</vt:lpstr>
      <vt:lpstr>Group task – creating vectors</vt:lpstr>
      <vt:lpstr>Group task – creating vectors</vt:lpstr>
      <vt:lpstr>Group task – creating vectors</vt:lpstr>
      <vt:lpstr>Scope</vt:lpstr>
      <vt:lpstr>Group task – scope part 1</vt:lpstr>
      <vt:lpstr>Group task – scope part 1</vt:lpstr>
      <vt:lpstr>package scope</vt:lpstr>
      <vt:lpstr>Group task – scope part 2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2023-11-06T10:56:31Z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637600346266412446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1365</vt:lpwstr>
  </property>
  <property fmtid="{D5CDD505-2E9C-101B-9397-08002B2CF9AE}" pid="62" name="colorthemechange">
    <vt:lpwstr>True</vt:lpwstr>
  </property>
</Properties>
</file>