
<file path=[Content_Types].xml><?xml version="1.0" encoding="utf-8"?>
<Types xmlns="http://schemas.openxmlformats.org/package/2006/content-types">
  <Default Extension="bin" ContentType="image/png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280" r:id="rId4"/>
  </p:sldIdLst>
  <p:sldSz cx="12188825" cy="6858000"/>
  <p:notesSz cx="6797675" cy="9926638"/>
  <p:embeddedFontLst>
    <p:embeddedFont>
      <p:font typeface="AU Passata" panose="020B0503030502030804" pitchFamily="34" charset="0"/>
      <p:regular r:id="rId7"/>
      <p:bold r:id="rId8"/>
    </p:embeddedFont>
    <p:embeddedFont>
      <p:font typeface="AU Passata Light" panose="020B0303030902030804" pitchFamily="34" charset="0"/>
      <p:regular r:id="rId9"/>
      <p:bold r:id="rId10"/>
    </p:embeddedFont>
    <p:embeddedFont>
      <p:font typeface="AU Peto" panose="040C0B07020602020301" pitchFamily="82" charset="0"/>
      <p:regular r:id="rId11"/>
      <p:bold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Georgia" panose="02040502050405020303" pitchFamily="18" charset="0"/>
      <p:regular r:id="rId17"/>
      <p:bold r:id="rId18"/>
      <p:italic r:id="rId19"/>
      <p:boldItalic r:id="rId20"/>
    </p:embeddedFont>
    <p:embeddedFont>
      <p:font typeface="Wingdings 3" panose="05040102010807070707" pitchFamily="18" charset="2"/>
      <p:regular r:id="rId21"/>
    </p:embeddedFont>
  </p:embeddedFontLst>
  <p:defaultTextStyle>
    <a:defPPr>
      <a:defRPr lang="en-US"/>
    </a:defPPr>
    <a:lvl1pPr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1pPr>
    <a:lvl2pPr marL="60949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2pPr>
    <a:lvl3pPr marL="1218987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3pPr>
    <a:lvl4pPr marL="1828480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4pPr>
    <a:lvl5pPr marL="243797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5pPr>
    <a:lvl6pPr marL="304746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6pPr>
    <a:lvl7pPr marL="3656960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7pPr>
    <a:lvl8pPr marL="4266453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8pPr>
    <a:lvl9pPr marL="487594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608A"/>
    <a:srgbClr val="FFFFFF"/>
    <a:srgbClr val="183D83"/>
    <a:srgbClr val="1FBCBB"/>
    <a:srgbClr val="00254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7" autoAdjust="0"/>
    <p:restoredTop sz="93457" autoAdjust="0"/>
  </p:normalViewPr>
  <p:slideViewPr>
    <p:cSldViewPr snapToObjects="1" showGuides="1">
      <p:cViewPr varScale="1">
        <p:scale>
          <a:sx n="116" d="100"/>
          <a:sy n="116" d="100"/>
        </p:scale>
        <p:origin x="120" y="36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3762" y="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15.fnt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font" Target="fonts/font5.fntdata"/><Relationship Id="rId24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5" Type="http://schemas.openxmlformats.org/officeDocument/2006/relationships/font" Target="fonts/font9.fntdata"/><Relationship Id="rId23" Type="http://schemas.openxmlformats.org/officeDocument/2006/relationships/viewProps" Target="viewProp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88DF0C21-DE6B-488F-B9D9-B7FE08733B7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5805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3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039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1pPr>
    <a:lvl2pPr marL="60949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2pPr>
    <a:lvl3pPr marL="1218987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3pPr>
    <a:lvl4pPr marL="182848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4pPr>
    <a:lvl5pPr marL="243797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2168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bin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Farvet baggrund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5" name="TextBox 14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33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Department of Clinical Medicine</a:t>
            </a:r>
          </a:p>
        </p:txBody>
      </p:sp>
      <p:sp>
        <p:nvSpPr>
          <p:cNvPr id="34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7 November 2023</a:t>
            </a:r>
          </a:p>
        </p:txBody>
      </p:sp>
      <p:sp>
        <p:nvSpPr>
          <p:cNvPr id="36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Assistant Professor</a:t>
            </a:r>
          </a:p>
        </p:txBody>
      </p:sp>
      <p:sp>
        <p:nvSpPr>
          <p:cNvPr id="35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Understanding R</a:t>
            </a:r>
          </a:p>
        </p:txBody>
      </p:sp>
      <p:sp>
        <p:nvSpPr>
          <p:cNvPr id="37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Jacob Hesselvig Fredsøe</a:t>
            </a:r>
          </a:p>
        </p:txBody>
      </p:sp>
      <p:sp>
        <p:nvSpPr>
          <p:cNvPr id="39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pic>
        <p:nvPicPr>
          <p:cNvPr id="16" name="Au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49189041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pic>
        <p:nvPicPr>
          <p:cNvPr id="18" name="Billede stre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06/11/2023</a:t>
            </a:fld>
            <a:r>
              <a:rPr lang="en-GB" dirty="0"/>
              <a:t>07/11/2023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26532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168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06/11/2023</a:t>
            </a:fld>
            <a:r>
              <a:rPr lang="en-GB" dirty="0"/>
              <a:t>07/11/2023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0751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231600" y="316800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06/11/2023</a:t>
            </a:fld>
            <a:r>
              <a:rPr lang="en-GB" dirty="0"/>
              <a:t>07/11/2023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570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15913" y="315913"/>
            <a:ext cx="11557000" cy="6220354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06/11/2023</a:t>
            </a:fld>
            <a:r>
              <a:rPr lang="en-GB" dirty="0"/>
              <a:t>07/11/2023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4947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06/11/2023</a:t>
            </a:fld>
            <a:r>
              <a:rPr lang="en-GB" dirty="0"/>
              <a:t>07/11/2023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Text Placeholder 61"/>
          <p:cNvSpPr>
            <a:spLocks noGrp="1"/>
          </p:cNvSpPr>
          <p:nvPr>
            <p:ph type="body" sz="quarter" idx="16" hasCustomPrompt="1"/>
          </p:nvPr>
        </p:nvSpPr>
        <p:spPr>
          <a:xfrm>
            <a:off x="1845940" y="1412776"/>
            <a:ext cx="8496944" cy="3744416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algn="ctr">
              <a:buFontTx/>
              <a:buNone/>
              <a:defRPr/>
            </a:lvl3pPr>
          </a:lstStyle>
          <a:p>
            <a:pPr lvl="0"/>
            <a:r>
              <a:rPr lang="en-GB" dirty="0"/>
              <a:t>Click to add Quote text, for next level ENTER and TAB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6140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5913" y="230400"/>
            <a:ext cx="11563200" cy="752400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98068" y="1853461"/>
            <a:ext cx="6264696" cy="2725288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marL="576000" indent="0">
              <a:buNone/>
              <a:defRPr/>
            </a:lvl3pPr>
          </a:lstStyle>
          <a:p>
            <a:pPr lvl="0"/>
            <a:r>
              <a:rPr lang="en-GB" dirty="0"/>
              <a:t>Click to add Quote text, for next level ENTER and TAB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06/11/2023</a:t>
            </a:fld>
            <a:r>
              <a:rPr lang="en-GB" dirty="0"/>
              <a:t>07/11/2023</a:t>
            </a:r>
          </a:p>
        </p:txBody>
      </p:sp>
      <p:sp>
        <p:nvSpPr>
          <p:cNvPr id="10" name="Footer Placeholder 9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5154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sz="quarter" idx="12"/>
          </p:nvPr>
        </p:nvSpPr>
        <p:spPr>
          <a:xfrm>
            <a:off x="328613" y="328612"/>
            <a:ext cx="11550650" cy="621347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06/11/2023</a:t>
            </a:fld>
            <a:r>
              <a:rPr lang="en-GB" dirty="0"/>
              <a:t>07/11/2023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156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6" name="TextBox 5"/>
          <p:cNvSpPr txBox="1"/>
          <p:nvPr userDrawn="1"/>
        </p:nvSpPr>
        <p:spPr>
          <a:xfrm>
            <a:off x="-2160355" y="1022476"/>
            <a:ext cx="2012649" cy="4734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Light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06/11/2023</a:t>
            </a:fld>
            <a:r>
              <a:rPr lang="en-GB" dirty="0"/>
              <a:t>07/11/2023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765820" y="1340768"/>
            <a:ext cx="1224136" cy="504056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06/11/2023</a:t>
            </a:fld>
            <a:r>
              <a:rPr lang="en-GB" dirty="0"/>
              <a:t>07/11/2023</a:t>
            </a: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pic>
        <p:nvPicPr>
          <p:cNvPr id="6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776" y="2163364"/>
            <a:ext cx="2531272" cy="2531272"/>
          </a:xfrm>
          <a:prstGeom prst="rect">
            <a:avLst/>
          </a:prstGeom>
        </p:spPr>
      </p:pic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06/11/2023</a:t>
            </a:fld>
            <a:r>
              <a:rPr lang="en-GB" dirty="0"/>
              <a:t>07/11/2023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7440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" name="Pladsholder til tekst 2"/>
          <p:cNvSpPr txBox="1">
            <a:spLocks/>
          </p:cNvSpPr>
          <p:nvPr userDrawn="1"/>
        </p:nvSpPr>
        <p:spPr>
          <a:xfrm>
            <a:off x="1090914" y="2098689"/>
            <a:ext cx="12745416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10000" kern="0" dirty="0">
                <a:solidFill>
                  <a:schemeClr val="accent6"/>
                </a:solidFill>
                <a:latin typeface="AU Peto" panose="040C0B07020602020301" pitchFamily="82" charset="0"/>
              </a:rPr>
              <a:t>Aarhus</a:t>
            </a:r>
            <a:endParaRPr lang="en-GB"/>
          </a:p>
        </p:txBody>
      </p:sp>
      <p:sp>
        <p:nvSpPr>
          <p:cNvPr id="6" name="Pladsholder til tekst 2"/>
          <p:cNvSpPr txBox="1">
            <a:spLocks/>
          </p:cNvSpPr>
          <p:nvPr userDrawn="1"/>
        </p:nvSpPr>
        <p:spPr>
          <a:xfrm>
            <a:off x="7439540" y="2093600"/>
            <a:ext cx="4356484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uni</a:t>
            </a:r>
            <a:endParaRPr lang="en-GB" sz="10000" kern="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7" name="Pladsholder til tekst 2"/>
          <p:cNvSpPr txBox="1">
            <a:spLocks/>
          </p:cNvSpPr>
          <p:nvPr userDrawn="1"/>
        </p:nvSpPr>
        <p:spPr>
          <a:xfrm>
            <a:off x="1881492" y="3428550"/>
            <a:ext cx="9289032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GB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versiet</a:t>
            </a:r>
            <a:endParaRPr lang="en-GB" sz="1000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8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06/11/2023</a:t>
            </a:fld>
            <a:r>
              <a:rPr lang="en-GB" dirty="0"/>
              <a:t>07/11/2023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24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19" name="White Top Rectangle"/>
          <p:cNvSpPr>
            <a:spLocks noChangeArrowheads="1"/>
          </p:cNvSpPr>
          <p:nvPr userDrawn="1"/>
        </p:nvSpPr>
        <p:spPr bwMode="auto">
          <a:xfrm>
            <a:off x="985838" y="3443622"/>
            <a:ext cx="648000" cy="4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1844" y="1520315"/>
            <a:ext cx="9543307" cy="1779553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85838" y="3715431"/>
            <a:ext cx="7161212" cy="1746085"/>
          </a:xfrm>
        </p:spPr>
        <p:txBody>
          <a:bodyPr/>
          <a:lstStyle>
            <a:lvl1pPr marL="0" indent="0">
              <a:lnSpc>
                <a:spcPct val="101000"/>
              </a:lnSpc>
              <a:buFontTx/>
              <a:buNone/>
              <a:defRPr sz="27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2160355" y="2132856"/>
            <a:ext cx="2012649" cy="7386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bold</a:t>
            </a:r>
            <a:endParaRPr lang="en-GB" sz="4799" dirty="0"/>
          </a:p>
        </p:txBody>
      </p:sp>
      <p:sp>
        <p:nvSpPr>
          <p:cNvPr id="38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Department of Clinical Medicine</a:t>
            </a:r>
          </a:p>
        </p:txBody>
      </p:sp>
      <p:sp>
        <p:nvSpPr>
          <p:cNvPr id="43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sp>
        <p:nvSpPr>
          <p:cNvPr id="39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7 November 2023</a:t>
            </a:r>
          </a:p>
        </p:txBody>
      </p:sp>
      <p:sp>
        <p:nvSpPr>
          <p:cNvPr id="41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Assistant Professor</a:t>
            </a:r>
          </a:p>
        </p:txBody>
      </p:sp>
      <p:sp>
        <p:nvSpPr>
          <p:cNvPr id="40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Understanding R</a:t>
            </a:r>
          </a:p>
        </p:txBody>
      </p:sp>
      <p:sp>
        <p:nvSpPr>
          <p:cNvPr id="42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Jacob Hesselvig Fredsøe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stre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917912885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06/11/2023</a:t>
            </a:fld>
            <a:r>
              <a:rPr lang="en-GB" dirty="0"/>
              <a:t>07/11/2023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0082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Aarhus Universit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5" name="LAN_AUWBreak"/>
          <p:cNvSpPr/>
          <p:nvPr userDrawn="1"/>
        </p:nvSpPr>
        <p:spPr bwMode="auto">
          <a:xfrm>
            <a:off x="6022613" y="2804400"/>
            <a:ext cx="65" cy="757567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183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4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pic>
        <p:nvPicPr>
          <p:cNvPr id="6" name="Logo whit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268" y="2864711"/>
            <a:ext cx="2228400" cy="1116990"/>
          </a:xfrm>
          <a:prstGeom prst="rect">
            <a:avLst/>
          </a:prstGeom>
        </p:spPr>
      </p:pic>
      <p:sp>
        <p:nvSpPr>
          <p:cNvPr id="7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06/11/2023</a:t>
            </a:fld>
            <a:r>
              <a:rPr lang="en-GB" dirty="0"/>
              <a:t>07/11/2023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88966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6E779-6C16-BE20-9881-2C2665D63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683AE-3D9C-C991-ABE8-AAD0379D8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BE751-67F9-84F7-C17E-64E0CAD32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13D4D-29BF-CC8F-F8FB-16E6D2AA2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D12CD-0398-C024-F239-D79500623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14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Department of Clinical Medicine</a:t>
            </a:r>
          </a:p>
        </p:txBody>
      </p:sp>
      <p:sp>
        <p:nvSpPr>
          <p:cNvPr id="30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sp>
        <p:nvSpPr>
          <p:cNvPr id="26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7 November 2023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Assistant Professor</a:t>
            </a:r>
          </a:p>
        </p:txBody>
      </p:sp>
      <p:sp>
        <p:nvSpPr>
          <p:cNvPr id="27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Understanding R</a:t>
            </a:r>
          </a:p>
        </p:txBody>
      </p:sp>
      <p:sp>
        <p:nvSpPr>
          <p:cNvPr id="29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Jacob Hesselvig Fredsøe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1491727273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06/11/2023</a:t>
            </a:fld>
            <a:r>
              <a:rPr lang="en-GB" dirty="0"/>
              <a:t>07/11/2023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73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960079"/>
            <a:ext cx="10220325" cy="393748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-1973598" y="340161"/>
            <a:ext cx="182589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 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06/11/2023</a:t>
            </a:fld>
            <a:r>
              <a:rPr lang="en-GB" dirty="0"/>
              <a:t>07/11/2023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vid baggrund"/>
          <p:cNvSpPr/>
          <p:nvPr userDrawn="1"/>
        </p:nvSpPr>
        <p:spPr bwMode="auto">
          <a:xfrm>
            <a:off x="0" y="-1"/>
            <a:ext cx="12193200" cy="5894387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6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5913" y="228627"/>
            <a:ext cx="11556000" cy="752101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373021"/>
            <a:ext cx="10220325" cy="4521366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8" name="TextBox 17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06/11/2023</a:t>
            </a:fld>
            <a:r>
              <a:rPr lang="en-GB" dirty="0"/>
              <a:t>07/11/2023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7128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5" userDrawn="1">
          <p15:clr>
            <a:srgbClr val="00000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200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00" y="230400"/>
            <a:ext cx="5644263" cy="75240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dirty="0"/>
              <a:t>Insert title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1371600"/>
            <a:ext cx="4975225" cy="452596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0198" y="315913"/>
            <a:ext cx="5644110" cy="558165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06/11/2023</a:t>
            </a:fld>
            <a:r>
              <a:rPr lang="en-GB" dirty="0"/>
              <a:t>07/11/2023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9787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5" userDrawn="1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011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1001075" y="2694542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8" y="1484784"/>
            <a:ext cx="4975225" cy="971980"/>
          </a:xfrm>
        </p:spPr>
        <p:txBody>
          <a:bodyPr anchor="b" anchorCtr="0"/>
          <a:lstStyle>
            <a:lvl1pPr>
              <a:lnSpc>
                <a:spcPct val="95000"/>
              </a:lnSpc>
              <a:defRPr sz="3000">
                <a:latin typeface="+mn-lt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3010711"/>
            <a:ext cx="4975225" cy="1858449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15913"/>
            <a:ext cx="5644800" cy="55836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1780882"/>
            <a:ext cx="18258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06/11/2023</a:t>
            </a:fld>
            <a:r>
              <a:rPr lang="en-GB" dirty="0"/>
              <a:t>07/11/2023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0316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0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3069" userDrawn="1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115596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06/11/2023</a:t>
            </a:fld>
            <a:r>
              <a:rPr lang="en-GB" dirty="0"/>
              <a:t>07/11/2023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61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06/11/2023</a:t>
            </a:fld>
            <a:r>
              <a:rPr lang="en-GB" dirty="0"/>
              <a:t>07/11/2023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004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4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title 1"/>
          <p:cNvSpPr>
            <a:spLocks noGrp="1" noChangeArrowheads="1"/>
          </p:cNvSpPr>
          <p:nvPr>
            <p:ph type="title"/>
          </p:nvPr>
        </p:nvSpPr>
        <p:spPr bwMode="auto">
          <a:xfrm>
            <a:off x="315913" y="149115"/>
            <a:ext cx="11557000" cy="130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5838" y="1960079"/>
            <a:ext cx="10220325" cy="3937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  <a:endParaRPr lang="en-GB"/>
          </a:p>
          <a:p>
            <a:pPr lvl="1"/>
            <a:r>
              <a:rPr lang="en-GB" noProof="0" dirty="0"/>
              <a:t>Second level</a:t>
            </a:r>
            <a:endParaRPr lang="en-GB"/>
          </a:p>
          <a:p>
            <a:pPr lvl="2"/>
            <a:r>
              <a:rPr lang="en-GB" noProof="0" dirty="0"/>
              <a:t>Third level</a:t>
            </a:r>
            <a:endParaRPr lang="en-GB"/>
          </a:p>
          <a:p>
            <a:pPr lvl="3"/>
            <a:r>
              <a:rPr lang="en-GB" noProof="0" dirty="0"/>
              <a:t>Fourth level</a:t>
            </a:r>
            <a:endParaRPr lang="en-GB"/>
          </a:p>
          <a:p>
            <a:pPr lvl="4"/>
            <a:r>
              <a:rPr lang="en-GB" noProof="0" dirty="0"/>
              <a:t>Fifth level</a:t>
            </a:r>
            <a:endParaRPr lang="en-GB"/>
          </a:p>
          <a:p>
            <a:pPr lvl="5"/>
            <a:r>
              <a:rPr lang="en-GB" noProof="0" dirty="0"/>
              <a:t>6 level</a:t>
            </a:r>
            <a:endParaRPr lang="en-GB"/>
          </a:p>
          <a:p>
            <a:pPr lvl="6"/>
            <a:r>
              <a:rPr lang="en-GB" noProof="0" dirty="0"/>
              <a:t>7 level</a:t>
            </a:r>
            <a:endParaRPr lang="en-GB"/>
          </a:p>
          <a:p>
            <a:pPr lvl="7"/>
            <a:r>
              <a:rPr lang="en-GB" noProof="0" dirty="0"/>
              <a:t>8 level</a:t>
            </a:r>
            <a:endParaRPr lang="en-GB"/>
          </a:p>
          <a:p>
            <a:pPr lvl="8"/>
            <a:r>
              <a:rPr lang="en-GB" noProof="0" dirty="0"/>
              <a:t>9 level</a:t>
            </a:r>
            <a:endParaRPr lang="en-GB"/>
          </a:p>
        </p:txBody>
      </p:sp>
      <p:pic>
        <p:nvPicPr>
          <p:cNvPr id="1862761386" name="SecondaryLogo_sort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23" name="Black Rectangle"/>
          <p:cNvSpPr/>
          <p:nvPr userDrawn="1"/>
        </p:nvSpPr>
        <p:spPr>
          <a:xfrm>
            <a:off x="989440" y="1663088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19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Understanding R</a:t>
            </a:r>
          </a:p>
        </p:txBody>
      </p:sp>
      <p:sp>
        <p:nvSpPr>
          <p:cNvPr id="21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Jacob Hesselvig Fredsøe</a:t>
            </a:r>
          </a:p>
        </p:txBody>
      </p:sp>
      <p:sp>
        <p:nvSpPr>
          <p:cNvPr id="27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7 November 2023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Assistant Professor</a:t>
            </a:r>
          </a:p>
        </p:txBody>
      </p:sp>
      <p:pic>
        <p:nvPicPr>
          <p:cNvPr id="7" name="Au logo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9002"/>
            <a:ext cx="557570" cy="558000"/>
          </a:xfrm>
          <a:prstGeom prst="rect">
            <a:avLst/>
          </a:prstGeom>
        </p:spPr>
      </p:pic>
      <p:pic>
        <p:nvPicPr>
          <p:cNvPr id="10" name="Billede streg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8000"/>
          </a:xfrm>
          <a:prstGeom prst="rect">
            <a:avLst/>
          </a:prstGeom>
        </p:spPr>
      </p:pic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tx1"/>
                </a:solidFill>
                <a:latin typeface="AU Passata Light" pitchFamily="34" charset="0"/>
              </a:rPr>
              <a:t>Department of Clinical Medicine</a:t>
            </a:r>
          </a:p>
        </p:txBody>
      </p:sp>
      <p:sp>
        <p:nvSpPr>
          <p:cNvPr id="26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sp>
        <p:nvSpPr>
          <p:cNvPr id="1030" name="Sidetal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807992" y="6581497"/>
            <a:ext cx="252000" cy="13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ts val="1200"/>
              </a:lnSpc>
              <a:buFontTx/>
              <a:buNone/>
              <a:defRPr sz="70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2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78417F83-4CBA-48F2-BAD0-783AE3701E32}" type="datetimeFigureOut">
              <a:rPr lang="en-GB" smtClean="0"/>
              <a:pPr/>
              <a:t>06/11/2023</a:t>
            </a:fld>
            <a:r>
              <a:rPr lang="en-GB"/>
              <a:t>07/11/2023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3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</a:defRPr>
            </a:lvl1pPr>
          </a:lstStyle>
          <a:p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6" r:id="rId2"/>
    <p:sldLayoutId id="2147483673" r:id="rId3"/>
    <p:sldLayoutId id="2147483666" r:id="rId4"/>
    <p:sldLayoutId id="2147483662" r:id="rId5"/>
    <p:sldLayoutId id="2147483649" r:id="rId6"/>
    <p:sldLayoutId id="2147483669" r:id="rId7"/>
    <p:sldLayoutId id="2147483661" r:id="rId8"/>
    <p:sldLayoutId id="2147483668" r:id="rId9"/>
    <p:sldLayoutId id="2147483663" r:id="rId10"/>
    <p:sldLayoutId id="2147483670" r:id="rId11"/>
    <p:sldLayoutId id="2147483654" r:id="rId12"/>
    <p:sldLayoutId id="2147483664" r:id="rId13"/>
    <p:sldLayoutId id="2147483671" r:id="rId14"/>
    <p:sldLayoutId id="2147483650" r:id="rId15"/>
    <p:sldLayoutId id="2147483655" r:id="rId16"/>
    <p:sldLayoutId id="2147483651" r:id="rId17"/>
    <p:sldLayoutId id="2147483672" r:id="rId18"/>
    <p:sldLayoutId id="2147483678" r:id="rId19"/>
    <p:sldLayoutId id="2147483658" r:id="rId20"/>
    <p:sldLayoutId id="2147483679" r:id="rId21"/>
  </p:sldLayoutIdLst>
  <p:hf sldNum="0" hdr="0" ftr="0"/>
  <p:txStyles>
    <p:titleStyle>
      <a:lvl1pPr algn="l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4500" b="1" cap="all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9pPr>
    </p:titleStyle>
    <p:bodyStyle>
      <a:lvl1pPr marL="0" indent="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Calibri" panose="020F0502020204030204" pitchFamily="34" charset="0"/>
        <a:buChar char="​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75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3pPr>
      <a:lvl4pPr marL="115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151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6pPr>
      <a:lvl7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7pPr>
      <a:lvl8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8pPr>
      <a:lvl9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3715" userDrawn="1">
          <p15:clr>
            <a:srgbClr val="000000"/>
          </p15:clr>
        </p15:guide>
        <p15:guide id="5" orient="horz" pos="4131" userDrawn="1">
          <p15:clr>
            <a:srgbClr val="A4A3A4"/>
          </p15:clr>
        </p15:guide>
        <p15:guide id="6" pos="7479" userDrawn="1">
          <p15:clr>
            <a:srgbClr val="A4A3A4"/>
          </p15:clr>
        </p15:guide>
        <p15:guide id="7" orient="horz" pos="1234" userDrawn="1">
          <p15:clr>
            <a:srgbClr val="000000"/>
          </p15:clr>
        </p15:guide>
        <p15:guide id="8" pos="7059" userDrawn="1">
          <p15:clr>
            <a:srgbClr val="000000"/>
          </p15:clr>
        </p15:guide>
        <p15:guide id="9" pos="199" userDrawn="1">
          <p15:clr>
            <a:srgbClr val="A4A3A4"/>
          </p15:clr>
        </p15:guide>
        <p15:guide id="10" pos="621" userDrawn="1">
          <p15:clr>
            <a:srgbClr val="000000"/>
          </p15:clr>
        </p15:guide>
        <p15:guide id="11" orient="horz" pos="199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3" descr="Network connection abstract against a white background">
            <a:extLst>
              <a:ext uri="{FF2B5EF4-FFF2-40B4-BE49-F238E27FC236}">
                <a16:creationId xmlns:a16="http://schemas.microsoft.com/office/drawing/2014/main" id="{5996AF0B-940E-CE39-6424-C0F6456C48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749"/>
          <a:stretch/>
        </p:blipFill>
        <p:spPr>
          <a:xfrm>
            <a:off x="19" y="2464"/>
            <a:ext cx="12188805" cy="685464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B6824A2-001E-CA64-B91E-D60E06CA2891}"/>
              </a:ext>
            </a:extLst>
          </p:cNvPr>
          <p:cNvSpPr/>
          <p:nvPr/>
        </p:nvSpPr>
        <p:spPr>
          <a:xfrm>
            <a:off x="3502105" y="1780591"/>
            <a:ext cx="8686701" cy="3208684"/>
          </a:xfrm>
          <a:prstGeom prst="rect">
            <a:avLst/>
          </a:prstGeom>
          <a:solidFill>
            <a:srgbClr val="14608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8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B64108E-7023-BCD6-BB96-A96D0FAECE88}"/>
              </a:ext>
            </a:extLst>
          </p:cNvPr>
          <p:cNvSpPr/>
          <p:nvPr/>
        </p:nvSpPr>
        <p:spPr bwMode="auto">
          <a:xfrm>
            <a:off x="925152" y="767103"/>
            <a:ext cx="5040560" cy="5040560"/>
          </a:xfrm>
          <a:prstGeom prst="ellipse">
            <a:avLst/>
          </a:prstGeom>
          <a:solidFill>
            <a:srgbClr val="14608A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2F2C2-8955-DCEA-ABCD-185E1762E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6218" y="3497497"/>
            <a:ext cx="3534758" cy="1425357"/>
          </a:xfrm>
        </p:spPr>
        <p:txBody>
          <a:bodyPr anchor="b">
            <a:normAutofit/>
          </a:bodyPr>
          <a:lstStyle/>
          <a:p>
            <a:pPr algn="ctr"/>
            <a:r>
              <a:rPr lang="da-DK" sz="1799" dirty="0">
                <a:latin typeface="AU Passata" panose="020B0503030502030804" pitchFamily="34" charset="0"/>
              </a:rPr>
              <a:t>Control flow and loops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47B2793-36E8-D167-0485-8FDDFD7D176D}"/>
              </a:ext>
            </a:extLst>
          </p:cNvPr>
          <p:cNvCxnSpPr/>
          <p:nvPr/>
        </p:nvCxnSpPr>
        <p:spPr>
          <a:xfrm>
            <a:off x="2550657" y="4478422"/>
            <a:ext cx="16697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19B7D5A-35D9-E851-3579-9FBE724BE3C4}"/>
              </a:ext>
            </a:extLst>
          </p:cNvPr>
          <p:cNvCxnSpPr/>
          <p:nvPr/>
        </p:nvCxnSpPr>
        <p:spPr>
          <a:xfrm>
            <a:off x="2550657" y="4989276"/>
            <a:ext cx="16697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968A2BB5-F46D-26D4-CDBB-3C1F357059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17893" y="2116793"/>
            <a:ext cx="2111155" cy="205409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4BE9BCB4-4ED8-24FF-0880-FCC7A0CB5E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27265" y="1988840"/>
            <a:ext cx="4459635" cy="306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470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Debugging</a:t>
            </a:r>
            <a:endParaRPr lang="en-US" dirty="0"/>
          </a:p>
          <a:p>
            <a:endParaRPr lang="en-GB" dirty="0"/>
          </a:p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5925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DDA07-408A-104A-E3C9-3F0B4F4DC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BE1F7-0BA2-402E-BBB9-A54CF1A15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open ./MOMA R/Understanding R/01_files/01_debug.R</a:t>
            </a:r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954D6-38EE-F000-60EE-A9CBA1784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2EF-4D31-47C4-8B07-E3C83309B782}" type="datetime1">
              <a:rPr lang="en-GB" smtClean="0"/>
              <a:t>06/11/2023</a:t>
            </a:fld>
            <a:r>
              <a:rPr lang="en-GB"/>
              <a:t>07/11/2023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51784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heme/theme1.xml><?xml version="1.0" encoding="utf-8"?>
<a:theme xmlns:a="http://schemas.openxmlformats.org/drawingml/2006/main" name="AU 16:9">
  <a:themeElements>
    <a:clrScheme name="AU_Blue">
      <a:dk1>
        <a:srgbClr val="000000"/>
      </a:dk1>
      <a:lt1>
        <a:srgbClr val="FFFFFF"/>
      </a:lt1>
      <a:dk2>
        <a:srgbClr val="002546"/>
      </a:dk2>
      <a:lt2>
        <a:srgbClr val="002546"/>
      </a:lt2>
      <a:accent1>
        <a:srgbClr val="0A1439"/>
      </a:accent1>
      <a:accent2>
        <a:srgbClr val="183D83"/>
      </a:accent2>
      <a:accent3>
        <a:srgbClr val="87D1F4"/>
      </a:accent3>
      <a:accent4>
        <a:srgbClr val="33525F"/>
      </a:accent4>
      <a:accent5>
        <a:srgbClr val="548195"/>
      </a:accent5>
      <a:accent6>
        <a:srgbClr val="C6C6C6"/>
      </a:accent6>
      <a:hlink>
        <a:srgbClr val="03428E"/>
      </a:hlink>
      <a:folHlink>
        <a:srgbClr val="03428E"/>
      </a:folHlink>
    </a:clrScheme>
    <a:fontScheme name="AU Passata">
      <a:majorFont>
        <a:latin typeface="AU Passata"/>
        <a:ea typeface=""/>
        <a:cs typeface=""/>
      </a:majorFont>
      <a:minorFont>
        <a:latin typeface="AU Pass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sz="1600" b="0" i="0" u="none" strike="noStrike" cap="none" normalizeH="0" baseline="0" dirty="0" err="1">
            <a:ln>
              <a:noFill/>
            </a:ln>
            <a:solidFill>
              <a:schemeClr val="bg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5000"/>
          </a:lnSpc>
          <a:defRPr sz="1600"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U PowerPoint Template 16-9.potx" id="{7A6F7BDC-B87C-43B1-A03F-8FC29EB8E4AA}" vid="{0342C178-0357-4DD1-B9D7-A15D067ACA9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Custom</PresentationFormat>
  <Paragraphs>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AU Passata</vt:lpstr>
      <vt:lpstr>Georgia</vt:lpstr>
      <vt:lpstr>Wingdings 3</vt:lpstr>
      <vt:lpstr>Arial</vt:lpstr>
      <vt:lpstr>AU Peto</vt:lpstr>
      <vt:lpstr>Calibri</vt:lpstr>
      <vt:lpstr>AU Passata Light</vt:lpstr>
      <vt:lpstr>AU 16:9</vt:lpstr>
      <vt:lpstr>Control flow and loops</vt:lpstr>
      <vt:lpstr>outline</vt:lpstr>
      <vt:lpstr>Debugging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2023-11-06T10:59:08Z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luginDependencies_0">
    <vt:lpwstr>{"635926855539746206:636045261152541358":[{"dependencyType":"DataSource","dependencyId":":","dependencyVersion":null},{"dependencyType":"DataSource","dependencyId":":","dependencyVersion":null},{"dependencyType":"DataSource","dependencyId":":","dependency</vt:lpwstr>
  </property>
  <property fmtid="{D5CDD505-2E9C-101B-9397-08002B2CF9AE}" pid="3" name="PluginDependencies_1">
    <vt:lpwstr>Version":null},{"dependencyType":"DataSource","dependencyId":":","dependencyVersion":null},{"dependencyType":"DataSource","dependencyId":":","dependencyVersion":null},{"dependencyType":"DataSource","dependencyId":":","dependencyVersion":null},{"dependency</vt:lpwstr>
  </property>
  <property fmtid="{D5CDD505-2E9C-101B-9397-08002B2CF9AE}" pid="4" name="PluginDependencies_2">
    <vt:lpwstr>Type":"DataSource","dependencyId":":","dependencyVersion":null},{"dependencyType":"DataSource","dependencyId":":","dependencyVersion":null},{"dependencyType":"DataSource","dependencyId":":","dependencyVersion":null},{"dependencyType":"DataSource","depende</vt:lpwstr>
  </property>
  <property fmtid="{D5CDD505-2E9C-101B-9397-08002B2CF9AE}" pid="5" name="PluginDependencies_3">
    <vt:lpwstr>ncyId":":","dependencyVersion":null},{"dependencyType":"DataSource","dependencyId":":","dependencyVersion":null},{"dependencyType":"DataSource","dependencyId":":","dependencyVersion":null},{"dependencyType":"DataSource","dependencyId":":","dependencyVersi</vt:lpwstr>
  </property>
  <property fmtid="{D5CDD505-2E9C-101B-9397-08002B2CF9AE}" pid="6" name="PluginDependencies_4">
    <vt:lpwstr>on":null},{"dependencyType":"DataSource","dependencyId":":","dependencyVersion":null},{"dependencyType":"DataSource","dependencyId":":","dependencyVersion":null},{"dependencyType":"DataSource","dependencyId":":","dependencyVersion":null},{"dependencyType"</vt:lpwstr>
  </property>
  <property fmtid="{D5CDD505-2E9C-101B-9397-08002B2CF9AE}" pid="7" name="PluginDependencies_5">
    <vt:lpwstr>:"DataSource","dependencyId":":","dependencyVersion":null},{"dependencyType":"DataSource","dependencyId":":","dependencyVersion":null},{"dependencyType":"DataSource","dependencyId":":","dependencyVersion":null},{"dependencyType":"DataSource","dependencyId</vt:lpwstr>
  </property>
  <property fmtid="{D5CDD505-2E9C-101B-9397-08002B2CF9AE}" pid="8" name="PluginDependencies_6">
    <vt:lpwstr>":":","dependencyVersion":null},{"dependencyType":"DataSource","dependencyId":":","dependencyVersion":null},{"dependencyType":"DataSource","dependencyId":":","dependencyVersion":null},{"dependencyType":"DataSource","dependencyId":":","dependencyVersion":n</vt:lpwstr>
  </property>
  <property fmtid="{D5CDD505-2E9C-101B-9397-08002B2CF9AE}" pid="9" name="PluginDependencies_7">
    <vt:lpwstr>ull},{"dependencyType":"DataSource","dependencyId":":","dependencyVersion":null},{"dependencyType":"DataSource","dependencyId":":","dependencyVersion":null},{"dependencyType":"DataSource","dependencyId":":","dependencyVersion":null},{"dependencyType":"Dat</vt:lpwstr>
  </property>
  <property fmtid="{D5CDD505-2E9C-101B-9397-08002B2CF9AE}" pid="10" name="PluginDependencies_8">
    <vt:lpwstr>aSource","dependencyId":":","dependencyVersion":null},{"dependencyType":"DataSource","dependencyId":":","dependencyVersion":null},{"dependencyType":"DataSource","dependencyId":":","dependencyVersion":null},{"dependencyType":"DataSource","dependencyId":":"</vt:lpwstr>
  </property>
  <property fmtid="{D5CDD505-2E9C-101B-9397-08002B2CF9AE}" pid="11" name="PluginDependencies_9">
    <vt:lpwstr>,"dependencyVersion":null},{"dependencyType":"DataSource","dependencyId":":","dependencyVersion":null},{"dependencyType":"DataSource","dependencyId":":","dependencyVersion":null},{"dependencyType":"DataSource","dependencyId":":","dependencyVersion":null},</vt:lpwstr>
  </property>
  <property fmtid="{D5CDD505-2E9C-101B-9397-08002B2CF9AE}" pid="12" name="PluginDependencies_10">
    <vt:lpwstr>{"dependencyType":"DataSource","dependencyId":":","dependencyVersion":null},{"dependencyType":"DataSource","dependencyId":":","dependencyVersion":null},{"dependencyType":"DataSource","dependencyId":":","dependencyVersion":null},{"dependencyType":"DataSour</vt:lpwstr>
  </property>
  <property fmtid="{D5CDD505-2E9C-101B-9397-08002B2CF9AE}" pid="13" name="PluginDependencies_11">
    <vt:lpwstr>ce","dependencyId":":","dependencyVersion":null},{"dependencyType":"DataSource","dependencyId":":","dependencyVersion":null},{"dependencyType":"DataSource","dependencyId":":","dependencyVersion":null},{"dependencyType":"DataSource","dependencyId":":","dep</vt:lpwstr>
  </property>
  <property fmtid="{D5CDD505-2E9C-101B-9397-08002B2CF9AE}" pid="14" name="PluginDependencies_12">
    <vt:lpwstr>endencyVersion":null},{"dependencyType":"DataSource","dependencyId":":","dependencyVersion":null},{"dependencyType":"DataSource","dependencyId":":","dependencyVersion":null},{"dependencyType":"DataSource","dependencyId":":","dependencyVersion":null},{"dep</vt:lpwstr>
  </property>
  <property fmtid="{D5CDD505-2E9C-101B-9397-08002B2CF9AE}" pid="15" name="PluginDependencies_13">
    <vt:lpwstr>endencyType":"DataSource","dependencyId":":","dependencyVersion":null},{"dependencyType":"DataSource","dependencyId":":","dependencyVersion":null},{"dependencyType":"DataSource","dependencyId":":","dependencyVersion":null},{"dependencyType":"DataSource","</vt:lpwstr>
  </property>
  <property fmtid="{D5CDD505-2E9C-101B-9397-08002B2CF9AE}" pid="16" name="PluginDependencies_14">
    <vt:lpwstr>dependencyId":":","dependencyVersion":null},{"dependencyType":"DataSource","dependencyId":":","dependencyVersion":null},{"dependencyType":"DataSource","dependencyId":":","dependencyVersion":null},{"dependencyType":"DataSource","dependencyId":":","dependen</vt:lpwstr>
  </property>
  <property fmtid="{D5CDD505-2E9C-101B-9397-08002B2CF9AE}" pid="17" name="PluginDependencies_15">
    <vt:lpwstr>cyVersion":null},{"dependencyType":"DataSource","dependencyId":":","dependencyVersion":null},{"dependencyType":"DataSource","dependencyId":":","dependencyVersion":null},{"dependencyType":"DataSource","dependencyId":":","dependencyVersion":null},{"dependen</vt:lpwstr>
  </property>
  <property fmtid="{D5CDD505-2E9C-101B-9397-08002B2CF9AE}" pid="18" name="PluginDependencies_16">
    <vt:lpwstr>cyType":"DataSource","dependencyId":":","dependencyVersion":null},{"dependencyType":"DataSource","dependencyId":":","dependencyVersion":null},{"dependencyType":"DataSource","dependencyId":":","dependencyVersion":null},{"dependencyType":"DataSource","depen</vt:lpwstr>
  </property>
  <property fmtid="{D5CDD505-2E9C-101B-9397-08002B2CF9AE}" pid="19" name="PluginDependencies_17">
    <vt:lpwstr>dencyId":":","dependencyVersion":null},{"dependencyType":"DataSource","dependencyId":":","dependencyVersion":null},{"dependencyType":"DataSource","dependencyId":":","dependencyVersion":null},{"dependencyType":"DataSource","dependencyId":":","dependencyVer</vt:lpwstr>
  </property>
  <property fmtid="{D5CDD505-2E9C-101B-9397-08002B2CF9AE}" pid="20" name="PluginDependencies_18">
    <vt:lpwstr>sion":null},{"dependencyType":"DataSource","dependencyId":":","dependencyVersion":null},{"dependencyType":"DataSource","dependencyId":":","dependencyVersion":null},{"dependencyType":"DataSource","dependencyId":":","dependencyVersion":null},{"dependencyTyp</vt:lpwstr>
  </property>
  <property fmtid="{D5CDD505-2E9C-101B-9397-08002B2CF9AE}" pid="21" name="PluginDependencies_19">
    <vt:lpwstr>e":"DataSource","dependencyId":":","dependencyVersion":null},{"dependencyType":"DataSource","dependencyId":":","dependencyVersion":null},{"dependencyType":"DataSource","dependencyId":":","dependencyVersion":null},{"dependencyType":"DataSource","dependency</vt:lpwstr>
  </property>
  <property fmtid="{D5CDD505-2E9C-101B-9397-08002B2CF9AE}" pid="22" name="PluginDependencies_20">
    <vt:lpwstr>Id":":","dependencyVersion":null},{"dependencyType":"DataSource","dependencyId":":","dependencyVersion":null},{"dependencyType":"DataSource","dependencyId":":","dependencyVersion":null},{"dependencyType":"DataSource","dependencyId":":","dependencyVersion"</vt:lpwstr>
  </property>
  <property fmtid="{D5CDD505-2E9C-101B-9397-08002B2CF9AE}" pid="23" name="PluginDependencies_21">
    <vt:lpwstr>:null},{"dependencyType":"DataSource","dependencyId":":","dependencyVersion":null},{"dependencyType":"DataSource","dependencyId":":","dependencyVersion":null},{"dependencyType":"DataSource","dependencyId":":","dependencyVersion":null},{"dependencyType":"D</vt:lpwstr>
  </property>
  <property fmtid="{D5CDD505-2E9C-101B-9397-08002B2CF9AE}" pid="24" name="PluginDependencies_22">
    <vt:lpwstr>ataSource","dependencyId":":","dependencyVersion":null},{"dependencyType":"DataSource","dependencyId":":","dependencyVersion":null},{"dependencyType":"DataSource","dependencyId":":","dependencyVersion":null},{"dependencyType":"DataSource","dependencyId":"</vt:lpwstr>
  </property>
  <property fmtid="{D5CDD505-2E9C-101B-9397-08002B2CF9AE}" pid="25" name="PluginDependencies_23">
    <vt:lpwstr>:","dependencyVersion":null},{"dependencyType":"DataSource","dependencyId":":","dependencyVersion":null},{"dependencyType":"DataSource","dependencyId":":","dependencyVersion":null},{"dependencyType":"DataSource","dependencyId":":","dependencyVersion":null</vt:lpwstr>
  </property>
  <property fmtid="{D5CDD505-2E9C-101B-9397-08002B2CF9AE}" pid="26" name="PluginDependencies_24">
    <vt:lpwstr>},{"dependencyType":"DataSource","dependencyId":":","dependencyVersion":null},{"dependencyType":"DataSource","dependencyId":":","dependencyVersion":null},{"dependencyType":"DataSource","dependencyId":":","dependencyVersion":null},{"dependencyType":"DataSo</vt:lpwstr>
  </property>
  <property fmtid="{D5CDD505-2E9C-101B-9397-08002B2CF9AE}" pid="27" name="PluginDependencies_25">
    <vt:lpwstr>urce","dependencyId":":","dependencyVersion":null},{"dependencyType":"DataSource","dependencyId":":","dependencyVersion":null},{"dependencyType":"DataSource","dependencyId":":","dependencyVersion":null},{"dependencyType":"DataSource","dependencyId":":","d</vt:lpwstr>
  </property>
  <property fmtid="{D5CDD505-2E9C-101B-9397-08002B2CF9AE}" pid="28" name="PluginDependencies_26">
    <vt:lpwstr>ependencyVersion":null},{"dependencyType":"DataSource","dependencyId":":","dependencyVersion":null},{"dependencyType":"DataSource","dependencyId":":","dependencyVersion":null},{"dependencyType":"DataSource","dependencyId":":","dependencyVersion":null},{"d</vt:lpwstr>
  </property>
  <property fmtid="{D5CDD505-2E9C-101B-9397-08002B2CF9AE}" pid="29" name="PluginDependencies_27">
    <vt:lpwstr>ependencyType":"DataSource","dependencyId":":","dependencyVersion":null},{"dependencyType":"DataSource","dependencyId":":","dependencyVersion":null},{"dependencyType":"DataSource","dependencyId":":","dependencyVersion":null},{"dependencyType":"DataSource"</vt:lpwstr>
  </property>
  <property fmtid="{D5CDD505-2E9C-101B-9397-08002B2CF9AE}" pid="30" name="PluginDependencies_28">
    <vt:lpwstr>,"dependencyId":":","dependencyVersion":null},{"dependencyType":"DataSource","dependencyId":":","dependencyVersion":null},{"dependencyType":"DataSource","dependencyId":":","dependencyVersion":null},{"dependencyType":"DataSource","dependencyId":":","depend</vt:lpwstr>
  </property>
  <property fmtid="{D5CDD505-2E9C-101B-9397-08002B2CF9AE}" pid="31" name="PluginDependencies_29">
    <vt:lpwstr>encyVersion":null},{"dependencyType":"DataSource","dependencyId":":","dependencyVersion":null},{"dependencyType":"DataSource","dependencyId":":","dependencyVersion":null},{"dependencyType":"DataSource","dependencyId":":","dependencyVersion":null},{"depend</vt:lpwstr>
  </property>
  <property fmtid="{D5CDD505-2E9C-101B-9397-08002B2CF9AE}" pid="32" name="PluginDependencies_30">
    <vt:lpwstr>encyType":"DataSource","dependencyId":":","dependencyVersion":null},{"dependencyType":"DataSource","dependencyId":":","dependencyVersion":null},{"dependencyType":"DataSource","dependencyId":":","dependencyVersion":null},{"dependencyType":"DataSource","dep</vt:lpwstr>
  </property>
  <property fmtid="{D5CDD505-2E9C-101B-9397-08002B2CF9AE}" pid="33" name="PluginDependencies_31">
    <vt:lpwstr>endencyId":":","dependencyVersion":null},{"dependencyType":"DataSource","dependencyId":":","dependencyVersion":null},{"dependencyType":"DataSource","dependencyId":":","dependencyVersion":null},{"dependencyType":"DataSource","dependencyId":":","dependencyV</vt:lpwstr>
  </property>
  <property fmtid="{D5CDD505-2E9C-101B-9397-08002B2CF9AE}" pid="34" name="PluginDependencies_32">
    <vt:lpwstr>ersion":null},{"dependencyType":"DataSource","dependencyId":":","dependencyVersion":null},{"dependencyType":"DataSource","dependencyId":":","dependencyVersion":null},{"dependencyType":"DataSource","dependencyId":":","dependencyVersion":null},{"dependencyT</vt:lpwstr>
  </property>
  <property fmtid="{D5CDD505-2E9C-101B-9397-08002B2CF9AE}" pid="35" name="PluginDependencies_33">
    <vt:lpwstr>ype":"DataSource","dependencyId":":","dependencyVersion":null},{"dependencyType":"DataSource","dependencyId":":","dependencyVersion":null},{"dependencyType":"DataSource","dependencyId":":","dependencyVersion":null},{"dependencyType":"DataSource","dependen</vt:lpwstr>
  </property>
  <property fmtid="{D5CDD505-2E9C-101B-9397-08002B2CF9AE}" pid="36" name="PluginDependencies_34">
    <vt:lpwstr>cyId":":","dependencyVersion":null},{"dependencyType":"DataSource","dependencyId":":","dependencyVersion":null},{"dependencyType":"DataSource","dependencyId":":","dependencyVersion":null},{"dependencyType":"DataSource","dependencyId":":","dependencyVersio</vt:lpwstr>
  </property>
  <property fmtid="{D5CDD505-2E9C-101B-9397-08002B2CF9AE}" pid="37" name="PluginDependencies_35">
    <vt:lpwstr>n":null},{"dependencyType":"DataSource","dependencyId":":","dependencyVersion":null},{"dependencyType":"DataSource","dependencyId":":","dependencyVersion":null},{"dependencyType":"DataSource","dependencyId":":","dependencyVersion":null},{"dependencyType":</vt:lpwstr>
  </property>
  <property fmtid="{D5CDD505-2E9C-101B-9397-08002B2CF9AE}" pid="38" name="PluginDependencies_36">
    <vt:lpwstr>"DataSource","dependencyId":":","dependencyVersion":null},{"dependencyType":"DataSource","dependencyId":":","dependencyVersion":null},{"dependencyType":"DataSource","dependencyId":":","dependencyVersion":null},{"dependencyType":"DataSource","dependencyId"</vt:lpwstr>
  </property>
  <property fmtid="{D5CDD505-2E9C-101B-9397-08002B2CF9AE}" pid="39" name="PluginDependencies_37">
    <vt:lpwstr>:":","dependencyVersion":null},{"dependencyType":"DataSource","dependencyId":":","dependencyVersion":null},{"dependencyType":"DataSource","dependencyId":":","dependencyVersion":null},{"dependencyType":"DataSource","dependencyId":":","dependencyVersion":nu</vt:lpwstr>
  </property>
  <property fmtid="{D5CDD505-2E9C-101B-9397-08002B2CF9AE}" pid="40" name="PluginDependencies_38">
    <vt:lpwstr>ll},{"dependencyType":"DataSource","dependencyId":":","dependencyVersion":null},{"dependencyType":"DataSource","dependencyId":":","dependencyVersion":null},{"dependencyType":"DataSource","dependencyId":":","dependencyVersion":null},{"dependencyType":"Data</vt:lpwstr>
  </property>
  <property fmtid="{D5CDD505-2E9C-101B-9397-08002B2CF9AE}" pid="41" name="PluginDependencies_39">
    <vt:lpwstr>Source","dependencyId":":","dependencyVersion":null},{"dependencyType":"DataSource","dependencyId":":","dependencyVersion":null},{"dependencyType":"DataSource","dependencyId":":","dependencyVersion":null},{"dependencyType":"DataSource","dependencyId":":",</vt:lpwstr>
  </property>
  <property fmtid="{D5CDD505-2E9C-101B-9397-08002B2CF9AE}" pid="42" name="PluginDependencies_40">
    <vt:lpwstr>"dependencyVersion":null},{"dependencyType":"DataSource","dependencyId":":","dependencyVersion":null},{"dependencyType":"DataSource","dependencyId":":","dependencyVersion":null},{"dependencyType":"DataSource","dependencyId":":","dependencyVersion":null},{</vt:lpwstr>
  </property>
  <property fmtid="{D5CDD505-2E9C-101B-9397-08002B2CF9AE}" pid="43" name="PluginDependencies_41">
    <vt:lpwstr>"dependencyType":"DataSource","dependencyId":":","dependencyVersion":null},{"dependencyType":"DataSource","dependencyId":":","dependencyVersion":null},{"dependencyType":"DataSource","dependencyId":":","dependencyVersion":null},{"dependencyType":"DataSourc</vt:lpwstr>
  </property>
  <property fmtid="{D5CDD505-2E9C-101B-9397-08002B2CF9AE}" pid="44" name="PluginDependencies_42">
    <vt:lpwstr>e","dependencyId":":","dependencyVersion":null},{"dependencyType":"DataSource","dependencyId":":","dependencyVersion":null},{"dependencyType":"DataSource","dependencyId":":","dependencyVersion":null},{"dependencyType":"DataSource","dependencyId":":","depe</vt:lpwstr>
  </property>
  <property fmtid="{D5CDD505-2E9C-101B-9397-08002B2CF9AE}" pid="45" name="PluginDependencies_43">
    <vt:lpwstr>ndencyVersion":null},{"dependencyType":"DataSource","dependencyId":":","dependencyVersion":null},{"dependencyType":"DataSource","dependencyId":":","dependencyVersion":null},{"dependencyType":"DataSource","dependencyId":":","dependencyVersion":null},{"depe</vt:lpwstr>
  </property>
  <property fmtid="{D5CDD505-2E9C-101B-9397-08002B2CF9AE}" pid="46" name="PluginDependencies_44">
    <vt:lpwstr>ndencyType":"DataSource","dependencyId":":","dependencyVersion":null},{"dependencyType":"DataSource","dependencyId":":","dependencyVersion":null},{"dependencyType":"DataSource","dependencyId":":","dependencyVersion":null},{"dependencyType":"DataSource","d</vt:lpwstr>
  </property>
  <property fmtid="{D5CDD505-2E9C-101B-9397-08002B2CF9AE}" pid="47" name="PluginDependencies_45">
    <vt:lpwstr>ependencyId":":","dependencyVersion":null},{"dependencyType":"DataSource","dependencyId":":","dependencyVersion":null},{"dependencyType":"DataSource","dependencyId":":","dependencyVersion":null},{"dependencyType":"DataSource","dependencyId":":","dependenc</vt:lpwstr>
  </property>
  <property fmtid="{D5CDD505-2E9C-101B-9397-08002B2CF9AE}" pid="48" name="PluginDependencies_46">
    <vt:lpwstr>yVersion":null},{"dependencyType":"DataSource","dependencyId":":","dependencyVersion":null},{"dependencyType":"DataSource","dependencyId":":","dependencyVersion":null},{"dependencyType":"DataSource","dependencyId":":","dependencyVersion":null},{"dependenc</vt:lpwstr>
  </property>
  <property fmtid="{D5CDD505-2E9C-101B-9397-08002B2CF9AE}" pid="49" name="PluginDependencies_47">
    <vt:lpwstr>yType":"DataSource","dependencyId":":","dependencyVersion":null},{"dependencyType":"DataSource","dependencyId":":","dependencyVersion":null},{"dependencyType":"DataSource","dependencyId":":","dependencyVersion":null},{"dependencyType":"DataSource","depend</vt:lpwstr>
  </property>
  <property fmtid="{D5CDD505-2E9C-101B-9397-08002B2CF9AE}" pid="50" name="PluginDependencies_48">
    <vt:lpwstr>encyId":":","dependencyVersion":null},{"dependencyType":"DataSource","dependencyId":":","dependencyVersion":null},{"dependencyType":"DataSource","dependencyId":":","dependencyVersion":null},{"dependencyType":"DataSource","dependencyId":":","dependencyVers</vt:lpwstr>
  </property>
  <property fmtid="{D5CDD505-2E9C-101B-9397-08002B2CF9AE}" pid="51" name="PluginDependencies_49">
    <vt:lpwstr>ion":null},{"dependencyType":"DataSource","dependencyId":":","dependencyVersion":null},{"dependencyType":"DataSource","dependencyId":":","dependencyVersion":null},{"dependencyType":"DataSource","dependencyId":":","dependencyVersion":null},{"dependencyType</vt:lpwstr>
  </property>
  <property fmtid="{D5CDD505-2E9C-101B-9397-08002B2CF9AE}" pid="52" name="PluginDependencies_50">
    <vt:lpwstr>":"DataSource","dependencyId":":","dependencyVersion":null},{"dependencyType":"DataSource","dependencyId":":","dependencyVersion":null},{"dependencyType":"DataSource","dependencyId":":","dependencyVersion":null},{"dependencyType":"DataSource","dependencyI</vt:lpwstr>
  </property>
  <property fmtid="{D5CDD505-2E9C-101B-9397-08002B2CF9AE}" pid="53" name="PluginDependencies_51">
    <vt:lpwstr>d":":","dependencyVersion":null},{"dependencyType":"DataSource","dependencyId":":","dependencyVersion":null},{"dependencyType":"DataSource","dependencyId":":","dependencyVersion":null},{"dependencyType":"DataSource","dependencyId":":","dependencyVersion":</vt:lpwstr>
  </property>
  <property fmtid="{D5CDD505-2E9C-101B-9397-08002B2CF9AE}" pid="54" name="PluginDependencies_52">
    <vt:lpwstr>null},{"dependencyType":"DataSource","dependencyId":":","dependencyVersion":null},{"dependencyType":"DataSource","dependencyId":":","dependencyVersion":null},{"dependencyType":"DataSource","dependencyId":":","dependencyVersion":null},{"dependencyType":"Da</vt:lpwstr>
  </property>
  <property fmtid="{D5CDD505-2E9C-101B-9397-08002B2CF9AE}" pid="55" name="PluginDependencies_53">
    <vt:lpwstr>taSource","dependencyId":":","dependencyVersion":null}],"635926855539746206:636045261152541359":[],"635926855539746206:636045261152541360":[],"635926855539746206:636045261152541361":[],"635926855539746206:636045261152541362":[],"635690283596553901:6357565</vt:lpwstr>
  </property>
  <property fmtid="{D5CDD505-2E9C-101B-9397-08002B2CF9AE}" pid="56" name="PluginDependencies_54">
    <vt:lpwstr>74568773657":[]}</vt:lpwstr>
  </property>
  <property fmtid="{D5CDD505-2E9C-101B-9397-08002B2CF9AE}" pid="57" name="CustomerId">
    <vt:lpwstr>auoffice</vt:lpwstr>
  </property>
  <property fmtid="{D5CDD505-2E9C-101B-9397-08002B2CF9AE}" pid="58" name="TemplateId">
    <vt:lpwstr>636196524199658508</vt:lpwstr>
  </property>
  <property fmtid="{D5CDD505-2E9C-101B-9397-08002B2CF9AE}" pid="59" name="UserProfileId">
    <vt:lpwstr>637600346266412446</vt:lpwstr>
  </property>
  <property fmtid="{D5CDD505-2E9C-101B-9397-08002B2CF9AE}" pid="60" name="TemplafyTimeStamp">
    <vt:lpwstr>2017-02-24T14:35:30.3621506Z</vt:lpwstr>
  </property>
  <property fmtid="{D5CDD505-2E9C-101B-9397-08002B2CF9AE}" pid="61" name="OfficeID">
    <vt:lpwstr>1365</vt:lpwstr>
  </property>
  <property fmtid="{D5CDD505-2E9C-101B-9397-08002B2CF9AE}" pid="62" name="colorthemechange">
    <vt:lpwstr>True</vt:lpwstr>
  </property>
</Properties>
</file>