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80" r:id="rId4"/>
  </p:sldIdLst>
  <p:sldSz cx="12188825" cy="6858000"/>
  <p:notesSz cx="6797675" cy="9926638"/>
  <p:embeddedFontLst>
    <p:embeddedFont>
      <p:font typeface="AU Passata" panose="020B0503030502030804" pitchFamily="34" charset="0"/>
      <p:regular r:id="rId7"/>
      <p:bold r:id="rId8"/>
    </p:embeddedFont>
    <p:embeddedFont>
      <p:font typeface="AU Passata Light" panose="020B0303030902030804" pitchFamily="34" charset="0"/>
      <p:regular r:id="rId9"/>
      <p:bold r:id="rId10"/>
    </p:embeddedFont>
    <p:embeddedFont>
      <p:font typeface="AU Peto" panose="040C0B07020602020301" pitchFamily="82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08A"/>
    <a:srgbClr val="FFFFFF"/>
    <a:srgbClr val="183D83"/>
    <a:srgbClr val="1FBCBB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3457" autoAdjust="0"/>
  </p:normalViewPr>
  <p:slideViewPr>
    <p:cSldViewPr snapToObjects="1" showGuides="1">
      <p:cViewPr varScale="1">
        <p:scale>
          <a:sx n="108" d="100"/>
          <a:sy n="108" d="100"/>
        </p:scale>
        <p:origin x="76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4918904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91791288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779-6C16-BE20-9881-2C2665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683AE-3D9C-C991-ABE8-AAD0379D8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E751-67F9-84F7-C17E-64E0CAD3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3D4D-29BF-CC8F-F8FB-16E6D2A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12CD-0398-C024-F239-D7950062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1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Assistant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Understanding R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Jacob Hesselvig Fredsøe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49172727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 dirty="0"/>
              <a:t>07/11/2023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1862761386" name="SecondaryLogo_sort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Understanding R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Jacob Hesselvig Fredsøe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7 November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Assistant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Clinical Medicine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20/11/2023</a:t>
            </a:fld>
            <a:r>
              <a:rPr lang="en-GB"/>
              <a:t>07/11/2023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Network connection abstract against a white background">
            <a:extLst>
              <a:ext uri="{FF2B5EF4-FFF2-40B4-BE49-F238E27FC236}">
                <a16:creationId xmlns:a16="http://schemas.microsoft.com/office/drawing/2014/main" id="{5996AF0B-940E-CE39-6424-C0F6456C4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49"/>
          <a:stretch/>
        </p:blipFill>
        <p:spPr>
          <a:xfrm>
            <a:off x="19" y="2464"/>
            <a:ext cx="12188805" cy="68546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B6824A2-001E-CA64-B91E-D60E06CA2891}"/>
              </a:ext>
            </a:extLst>
          </p:cNvPr>
          <p:cNvSpPr/>
          <p:nvPr/>
        </p:nvSpPr>
        <p:spPr>
          <a:xfrm>
            <a:off x="3502105" y="1780591"/>
            <a:ext cx="8686701" cy="3208684"/>
          </a:xfrm>
          <a:prstGeom prst="rect">
            <a:avLst/>
          </a:prstGeom>
          <a:solidFill>
            <a:srgbClr val="1460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8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64108E-7023-BCD6-BB96-A96D0FAECE88}"/>
              </a:ext>
            </a:extLst>
          </p:cNvPr>
          <p:cNvSpPr/>
          <p:nvPr/>
        </p:nvSpPr>
        <p:spPr bwMode="auto">
          <a:xfrm>
            <a:off x="925152" y="767103"/>
            <a:ext cx="5040560" cy="5040560"/>
          </a:xfrm>
          <a:prstGeom prst="ellipse">
            <a:avLst/>
          </a:prstGeom>
          <a:solidFill>
            <a:srgbClr val="14608A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2F2C2-8955-DCEA-ABCD-185E1762E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6218" y="3497497"/>
            <a:ext cx="3534758" cy="1425357"/>
          </a:xfrm>
        </p:spPr>
        <p:txBody>
          <a:bodyPr anchor="b">
            <a:normAutofit/>
          </a:bodyPr>
          <a:lstStyle/>
          <a:p>
            <a:pPr algn="ctr"/>
            <a:r>
              <a:rPr lang="da-DK" sz="1799" dirty="0">
                <a:latin typeface="AU Passata" panose="020B0503030502030804" pitchFamily="34" charset="0"/>
              </a:rPr>
              <a:t>Control flow and loops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7B2793-36E8-D167-0485-8FDDFD7D176D}"/>
              </a:ext>
            </a:extLst>
          </p:cNvPr>
          <p:cNvCxnSpPr/>
          <p:nvPr/>
        </p:nvCxnSpPr>
        <p:spPr>
          <a:xfrm>
            <a:off x="2550657" y="4478422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9B7D5A-35D9-E851-3579-9FBE724BE3C4}"/>
              </a:ext>
            </a:extLst>
          </p:cNvPr>
          <p:cNvCxnSpPr/>
          <p:nvPr/>
        </p:nvCxnSpPr>
        <p:spPr>
          <a:xfrm>
            <a:off x="2550657" y="4989276"/>
            <a:ext cx="16697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968A2BB5-F46D-26D4-CDBB-3C1F3570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7893" y="2116793"/>
            <a:ext cx="2111155" cy="205409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BE9BCB4-4ED8-24FF-0880-FCC7A0CB5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7265" y="1988840"/>
            <a:ext cx="4459635" cy="30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7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Control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Debugging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Applys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DA07-408A-104A-E3C9-3F0B4F4D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E1F7-0BA2-402E-BBB9-A54CF1A1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open ./MOMA R/Understanding R/01_files/01_debug.R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54D6-38EE-F000-60EE-A9CBA178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A12EF-4D31-47C4-8B07-E3C83309B782}" type="datetime1">
              <a:rPr lang="en-GB" smtClean="0"/>
              <a:t>20/11/2023</a:t>
            </a:fld>
            <a:r>
              <a:rPr lang="en-GB"/>
              <a:t>07/11/2023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178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Custom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AU Passata</vt:lpstr>
      <vt:lpstr>Wingdings 3</vt:lpstr>
      <vt:lpstr>Georgia</vt:lpstr>
      <vt:lpstr>AU Passata Light</vt:lpstr>
      <vt:lpstr>Arial</vt:lpstr>
      <vt:lpstr>Calibri</vt:lpstr>
      <vt:lpstr>AU Peto</vt:lpstr>
      <vt:lpstr>AU 16:9</vt:lpstr>
      <vt:lpstr>Control flow and loops</vt:lpstr>
      <vt:lpstr>outline</vt:lpstr>
      <vt:lpstr>Debugging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2023-11-20T10:28:04Z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637600346266412446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1365</vt:lpwstr>
  </property>
  <property fmtid="{D5CDD505-2E9C-101B-9397-08002B2CF9AE}" pid="62" name="colorthemechange">
    <vt:lpwstr>True</vt:lpwstr>
  </property>
</Properties>
</file>