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5" r:id="rId10"/>
    <p:sldId id="281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88825" cy="6858000"/>
  <p:notesSz cx="6797675" cy="9926638"/>
  <p:embeddedFontLst>
    <p:embeddedFont>
      <p:font typeface="AU Passata" panose="020B0503030502030804" pitchFamily="34" charset="0"/>
      <p:regular r:id="rId26"/>
      <p:bold r:id="rId27"/>
    </p:embeddedFont>
    <p:embeddedFont>
      <p:font typeface="AU Passata Light" panose="020B0303030902030804" pitchFamily="34" charset="0"/>
      <p:regular r:id="rId28"/>
      <p:bold r:id="rId29"/>
    </p:embeddedFont>
    <p:embeddedFont>
      <p:font typeface="AU Peto" panose="040C0B07020602020301" pitchFamily="82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102" d="100"/>
          <a:sy n="102" d="100"/>
        </p:scale>
        <p:origin x="198" y="6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dQw4w9WgXc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F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FBCBB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UNDERSTANDING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0D067A-38C1-0B23-493A-F4D1861B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816" y="1966985"/>
            <a:ext cx="2417426" cy="2341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F0740DD-248F-0EC5-F1F1-C70DEB86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275" y="2001995"/>
            <a:ext cx="5303044" cy="29461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828654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Matrices, a two-dimensional array of rows and columns. All elements are of the same data type.</a:t>
            </a:r>
          </a:p>
          <a:p>
            <a:pPr marL="774900" lvl="1" indent="-342900"/>
            <a:r>
              <a:rPr lang="en-US" dirty="0" err="1"/>
              <a:t>as.matrix</a:t>
            </a:r>
            <a:r>
              <a:rPr lang="en-US" dirty="0"/>
              <a:t>()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() to 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frames, like matrices but columns can have different data types</a:t>
            </a:r>
          </a:p>
          <a:p>
            <a:pPr marL="774900" lvl="1" indent="-342900"/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pPr marL="774900" lvl="1" indent="-342900"/>
            <a:r>
              <a:rPr lang="en-US" dirty="0" err="1"/>
              <a:t>unlist</a:t>
            </a:r>
            <a:r>
              <a:rPr lang="en-US" dirty="0"/>
              <a:t>() to flatten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1BFED-15DC-13D7-F189-74087876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48" y="945863"/>
            <a:ext cx="3496163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AC99C-0C40-3D8D-5166-8E6C5BB7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48" y="3188827"/>
            <a:ext cx="4076232" cy="267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48B43-F73F-90C1-DFED-362BCE62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48" y="2026643"/>
            <a:ext cx="3496163" cy="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B3C-EEF7-4D1B-8FAD-EB0CABC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A0A6-6B06-B9D1-57C9-0F0A95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B0D-1542-43F5-8BD0-E9D8ECD7CD29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5205D-DC4A-AD2F-3123-469762367682}"/>
              </a:ext>
            </a:extLst>
          </p:cNvPr>
          <p:cNvSpPr txBox="1">
            <a:spLocks/>
          </p:cNvSpPr>
          <p:nvPr/>
        </p:nvSpPr>
        <p:spPr bwMode="auto">
          <a:xfrm>
            <a:off x="971402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Factors:</a:t>
            </a:r>
          </a:p>
          <a:p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F78F8-46E5-C882-78F1-D45F4B37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91" y="1820029"/>
            <a:ext cx="3448595" cy="8022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7ECEA4-17A4-B758-C01D-C5D97F4C89CA}"/>
              </a:ext>
            </a:extLst>
          </p:cNvPr>
          <p:cNvSpPr txBox="1">
            <a:spLocks/>
          </p:cNvSpPr>
          <p:nvPr/>
        </p:nvSpPr>
        <p:spPr bwMode="auto">
          <a:xfrm>
            <a:off x="971402" y="2802869"/>
            <a:ext cx="3448595" cy="6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as.numeric</a:t>
            </a:r>
            <a:r>
              <a:rPr lang="en-US" kern="0" dirty="0"/>
              <a:t>() on factors returns the levels, not the values</a:t>
            </a:r>
            <a:endParaRPr lang="da-DK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BDA9A-8047-2D82-E7C4-54A0FA73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3880311"/>
            <a:ext cx="2725787" cy="99351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069F3E-D92B-1666-7C3E-99F9A7BC3E54}"/>
              </a:ext>
            </a:extLst>
          </p:cNvPr>
          <p:cNvSpPr txBox="1">
            <a:spLocks/>
          </p:cNvSpPr>
          <p:nvPr/>
        </p:nvSpPr>
        <p:spPr bwMode="auto">
          <a:xfrm>
            <a:off x="971327" y="4869160"/>
            <a:ext cx="6192688" cy="99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 now uses a </a:t>
            </a:r>
            <a:r>
              <a:rPr lang="en-US" kern="0" dirty="0" err="1"/>
              <a:t>stringsAsFactors</a:t>
            </a:r>
            <a:r>
              <a:rPr lang="en-US" kern="0" dirty="0"/>
              <a:t> = FALSE default, and hence by default no longer converts strings to factors in calls to </a:t>
            </a:r>
            <a:r>
              <a:rPr lang="en-US" kern="0" dirty="0" err="1"/>
              <a:t>data.frame</a:t>
            </a:r>
            <a:r>
              <a:rPr lang="en-US" kern="0" dirty="0"/>
              <a:t>() and </a:t>
            </a:r>
            <a:r>
              <a:rPr lang="en-US" kern="0" dirty="0" err="1"/>
              <a:t>read.table</a:t>
            </a:r>
            <a:r>
              <a:rPr lang="en-US" kern="0" dirty="0"/>
              <a:t>().</a:t>
            </a:r>
            <a:endParaRPr lang="da-DK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EF81F-8AC2-0A4C-2271-8B6FADFA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1819807"/>
            <a:ext cx="3820058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D0F6C-102F-1A54-F85D-128B2133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383" y="1743596"/>
            <a:ext cx="2905530" cy="168616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662A8D-D132-1B03-E767-72E540DBCAA5}"/>
              </a:ext>
            </a:extLst>
          </p:cNvPr>
          <p:cNvSpPr txBox="1">
            <a:spLocks/>
          </p:cNvSpPr>
          <p:nvPr/>
        </p:nvSpPr>
        <p:spPr bwMode="auto">
          <a:xfrm>
            <a:off x="8966383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Matrices</a:t>
            </a:r>
            <a:endParaRPr lang="da-DK" kern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B726FB-9827-0848-75C3-76AECCCB84AA}"/>
              </a:ext>
            </a:extLst>
          </p:cNvPr>
          <p:cNvSpPr txBox="1">
            <a:spLocks/>
          </p:cNvSpPr>
          <p:nvPr/>
        </p:nvSpPr>
        <p:spPr bwMode="auto">
          <a:xfrm>
            <a:off x="8966383" y="3696764"/>
            <a:ext cx="2905530" cy="129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Adding new type will change everything to fit the same type</a:t>
            </a:r>
            <a:endParaRPr lang="da-DK" kern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1825B0-FD31-40A3-35B5-FF7530DB1619}"/>
              </a:ext>
            </a:extLst>
          </p:cNvPr>
          <p:cNvSpPr/>
          <p:nvPr/>
        </p:nvSpPr>
        <p:spPr bwMode="auto">
          <a:xfrm>
            <a:off x="8686700" y="2680454"/>
            <a:ext cx="3312368" cy="960899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3EA-FA2A-7A7E-F45D-3B2F7E3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pointers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FA1-2FDF-F3A4-CDD2-2BAEFED2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2" y="2709168"/>
            <a:ext cx="494428" cy="504056"/>
          </a:xfrm>
        </p:spPr>
        <p:txBody>
          <a:bodyPr/>
          <a:lstStyle/>
          <a:p>
            <a:pPr>
              <a:buNone/>
            </a:pPr>
            <a:r>
              <a:rPr lang="en-US" dirty="0"/>
              <a:t>42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A2DE-9514-756D-2E89-4A9E439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F71-5CFF-4E78-B3CF-504F1113866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91FA9-BBF8-469F-28A8-B13E8A98FC76}"/>
              </a:ext>
            </a:extLst>
          </p:cNvPr>
          <p:cNvGrpSpPr/>
          <p:nvPr/>
        </p:nvGrpSpPr>
        <p:grpSpPr>
          <a:xfrm>
            <a:off x="-91871" y="1780332"/>
            <a:ext cx="12422312" cy="288032"/>
            <a:chOff x="-91871" y="1780332"/>
            <a:chExt cx="12422312" cy="2880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B38688-22EF-3D42-465B-CD78DE6FF101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6B906C-CD3A-84E4-BA09-F32EF986A3B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ACD9FB-BA63-5415-26A0-A0E61C06BAF0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0BA23A-8C03-66D0-C6C7-290437941CE8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5DEEE-13A7-D2A1-AD31-DEBDF6F0F5CE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2A0FDA-84AA-D3F6-9A97-D9D68A0C13F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F1D5BB-CF18-D589-9369-32A24590DC32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AEBFAC-8ECF-B527-F852-B7F4A2474E08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8CF306-0717-E89C-1BE5-F01E928A6BC5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07F247-5448-2F6A-E148-E1E8033EE2E4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C537C6-187E-6505-1289-135B79E2111C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D0F41-DC83-E340-DBB8-B25349CFED9D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183AB4-1FF7-4B33-FC4B-2E62AEE694D7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4343A6-243E-0E90-D6CD-876970938881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B99E76-1415-F3F7-D4AD-DCFD9C753F3B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9B8402-C1A8-1886-A972-B0360BDD184A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65B5D4-1A01-4382-2BAA-93331FC3CC79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5DF00E-C214-3E78-2B80-58685E40F4B7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4B5367-8306-11DB-F40E-B5D295A13E15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46D6EA-9BC6-E6D3-F8AF-D8E254D2AA73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CD23420-E0B0-7A1E-7324-456A35D0D9B6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49BB26-3BA4-5DFA-9A8D-C74BF999735E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A8F8D7-36FE-6703-9B29-0EE83430A6C4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D8198C-3DF2-3F94-0EB8-67B56CEF1DCB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6A126E-17B4-F6F5-EB74-42A4BB6F9537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2396F6-D281-5D54-FD3A-C46B47E3DC59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909C6A-A25F-2348-497B-3B3E6A3D637C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8591FC-B8E5-B6F7-3715-E293DF10ED52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84D79B-B8A1-8C58-ACD9-B373A765742C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7C0D22-0097-42AB-DC70-ABE598237AF3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F59A7A-9877-7675-BA68-509E751636FC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D65B65-62F7-732F-BD05-A404C2C473A1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7EEC12-C714-66B4-5C97-09F59C53E298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E3F9F-4C15-A8A4-FFA3-44A1CF19542E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025E0-3282-6346-9C3D-346C6F848A49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4130886-C3A2-3482-49D9-4052E0ED94DD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903A0D-9695-42A0-E635-89ADCBCAFFD3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FC0425-DBAF-B5A1-897A-6BA781B04798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9A883-1629-7325-2F15-C4F39C63D18F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ADE9403-3CFB-F7D1-C016-F3CBFE0A8DFF}"/>
              </a:ext>
            </a:extLst>
          </p:cNvPr>
          <p:cNvSpPr txBox="1">
            <a:spLocks/>
          </p:cNvSpPr>
          <p:nvPr/>
        </p:nvSpPr>
        <p:spPr bwMode="auto">
          <a:xfrm>
            <a:off x="1033306" y="1340768"/>
            <a:ext cx="10220325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Every spot in memory has an address</a:t>
            </a:r>
          </a:p>
          <a:p>
            <a:endParaRPr lang="da-DK" kern="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F903A1-1B03-2784-4454-C80A87BB5A00}"/>
              </a:ext>
            </a:extLst>
          </p:cNvPr>
          <p:cNvCxnSpPr>
            <a:cxnSpLocks/>
          </p:cNvCxnSpPr>
          <p:nvPr/>
        </p:nvCxnSpPr>
        <p:spPr bwMode="auto">
          <a:xfrm flipV="1">
            <a:off x="985838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47531089-0718-67D8-56B5-7967FE9A9881}"/>
              </a:ext>
            </a:extLst>
          </p:cNvPr>
          <p:cNvSpPr txBox="1">
            <a:spLocks/>
          </p:cNvSpPr>
          <p:nvPr/>
        </p:nvSpPr>
        <p:spPr bwMode="auto">
          <a:xfrm>
            <a:off x="1192235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77676A-047E-311C-9904-70DBBE790F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F6B9C8-AA4D-A280-7EB1-E3412A781164}"/>
              </a:ext>
            </a:extLst>
          </p:cNvPr>
          <p:cNvSpPr txBox="1">
            <a:spLocks/>
          </p:cNvSpPr>
          <p:nvPr/>
        </p:nvSpPr>
        <p:spPr bwMode="auto">
          <a:xfrm>
            <a:off x="9523493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71</a:t>
            </a:r>
            <a:endParaRPr lang="da-DK" kern="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807AA3-4125-5A68-59E5-D667A0DBCDFD}"/>
              </a:ext>
            </a:extLst>
          </p:cNvPr>
          <p:cNvCxnSpPr>
            <a:cxnSpLocks/>
          </p:cNvCxnSpPr>
          <p:nvPr/>
        </p:nvCxnSpPr>
        <p:spPr bwMode="auto">
          <a:xfrm flipV="1">
            <a:off x="9667509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28C70D3-F35B-8282-95EE-044080DDE31C}"/>
              </a:ext>
            </a:extLst>
          </p:cNvPr>
          <p:cNvSpPr txBox="1">
            <a:spLocks/>
          </p:cNvSpPr>
          <p:nvPr/>
        </p:nvSpPr>
        <p:spPr bwMode="auto">
          <a:xfrm>
            <a:off x="724702" y="3402557"/>
            <a:ext cx="10847851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You want to store the number 1,381,322,571 (32 bit: 01010010010101010100111101001011)</a:t>
            </a:r>
            <a:endParaRPr lang="da-DK" kern="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CAEA78-0CC0-C6E1-CA95-65EDA44D908D}"/>
              </a:ext>
            </a:extLst>
          </p:cNvPr>
          <p:cNvGrpSpPr/>
          <p:nvPr/>
        </p:nvGrpSpPr>
        <p:grpSpPr>
          <a:xfrm>
            <a:off x="-91871" y="3796804"/>
            <a:ext cx="12422312" cy="288032"/>
            <a:chOff x="-91871" y="1780332"/>
            <a:chExt cx="12422312" cy="2880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A43164-B02D-2418-3002-FCFA0746A218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0E56CC-9DDF-21EA-362A-0DAF22AA74A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FFC6-D52C-E7A9-5BD6-829805D51D4B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F69D3F-A560-C703-BE85-3E0EA2E45AB1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463C9-A67A-C6DE-AAA2-D29A47B58910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5C3D23B-E8B6-9145-C050-0F46714AD85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89ED67-1BF5-2D22-67CE-7B082F13B637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A949FAF-4E29-1A72-A371-F5D1657AFB79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66612F-B8A3-2821-EBB0-C42BC3DD34DA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713B5A4-EA1F-F22F-B7DA-AA2D0B23F68F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E9CCC6-B0E9-4F3C-C426-4778CD13D040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378B9C-0543-2C1D-C085-B11E6EF4DEF7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F2544B-2B94-F67E-2C3D-57C335B9EF3C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4815840-49CA-ECE1-96E3-B79EE548E42D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3C2BA19-A17C-471F-89C4-64A081147F38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2AC271-BD9F-CAC7-AB22-DA3261F68753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080ADE-282F-7635-7DF9-298F8C1C10BE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5316C2-ADCE-ED0F-08DF-ED7971813306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0D44FA2-AAA9-77A9-7F55-BF6C3DD10F4F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908CD3E-7D11-2FA6-8400-882615CB2F85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3544EEF-801C-325E-AE2E-EB4F7DC1A40A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5F15F1-ACDE-921A-9D96-A2B0CDB8AA3B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5EC13BD-191A-06E0-D6AC-2FC0CC5E8B58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07DFE3-FFCD-6477-987C-FF1DAA4DED6E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4B8E1E-B1DB-2885-9686-20A5DF3F6282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380D8FE-2280-00B4-9376-69DF7A965838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8DFC54-3BB6-6D65-7A71-9A39A7A3D802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A1791E-A3C5-049B-E3FA-36B5416DFE10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41C3EC6-C39D-D855-B335-3CAE6AF633B3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94335DF-E76D-E835-ABFC-974C5D2D9526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22E4FBF-294C-22EB-8020-DB755D8626A7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8BF38F-61E1-72C0-82B7-79CC53DE2CF7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C3CAC1-7270-164A-9F83-7F0A55F59031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9DDAEB7-C8A0-09B4-1B0A-B6D332BB8AD1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3278C0-5D33-2C8E-010C-E93832C4F0CC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E42257-D349-00EA-CEBE-782DC44D4A08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B64FEF9-33C1-BABE-C754-2D4B37014B9D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B4F4F91-E8AE-07CF-DC42-D5E57982D93F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866737-515D-C5EA-033C-1D9B603F8B87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4ABA704-95DD-66E0-0C84-B051BB251B66}"/>
              </a:ext>
            </a:extLst>
          </p:cNvPr>
          <p:cNvSpPr txBox="1">
            <a:spLocks/>
          </p:cNvSpPr>
          <p:nvPr/>
        </p:nvSpPr>
        <p:spPr bwMode="auto">
          <a:xfrm>
            <a:off x="1192235" y="4718372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0416E3-580C-A28D-F000-8F2545673EC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4142060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2A02182D-6D90-0F12-B6E8-E555EB84FC56}"/>
              </a:ext>
            </a:extLst>
          </p:cNvPr>
          <p:cNvSpPr txBox="1">
            <a:spLocks/>
          </p:cNvSpPr>
          <p:nvPr/>
        </p:nvSpPr>
        <p:spPr bwMode="auto">
          <a:xfrm>
            <a:off x="1519731" y="5176314"/>
            <a:ext cx="22202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44 (2,762,645,142)</a:t>
            </a:r>
            <a:endParaRPr lang="da-DK" kern="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7130D00-1A4F-F257-ACFB-9DB0C7DBB8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1242" y="4142060"/>
            <a:ext cx="0" cy="97200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04753A34-9D73-98C8-09C1-9A0918A1C794}"/>
              </a:ext>
            </a:extLst>
          </p:cNvPr>
          <p:cNvSpPr txBox="1">
            <a:spLocks/>
          </p:cNvSpPr>
          <p:nvPr/>
        </p:nvSpPr>
        <p:spPr bwMode="auto">
          <a:xfrm>
            <a:off x="1192235" y="5642717"/>
            <a:ext cx="3029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text (RUOK)</a:t>
            </a:r>
            <a:endParaRPr lang="da-DK" kern="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CE1ED3-2675-A14A-F602-E31D74A54F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5066405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D8351EED-5D46-C2B5-F880-BC2FDEDB6495}"/>
              </a:ext>
            </a:extLst>
          </p:cNvPr>
          <p:cNvSpPr txBox="1">
            <a:spLocks/>
          </p:cNvSpPr>
          <p:nvPr/>
        </p:nvSpPr>
        <p:spPr bwMode="auto">
          <a:xfrm>
            <a:off x="2429595" y="2279366"/>
            <a:ext cx="6449819" cy="62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computer does not know what data it holds or where to start reading it (R takes care of that, don’t worry)</a:t>
            </a:r>
            <a:endParaRPr lang="da-DK" kern="0" dirty="0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81D55A4-3FD7-5875-C2A4-E3027DA63B4B}"/>
              </a:ext>
            </a:extLst>
          </p:cNvPr>
          <p:cNvSpPr txBox="1">
            <a:spLocks/>
          </p:cNvSpPr>
          <p:nvPr/>
        </p:nvSpPr>
        <p:spPr bwMode="auto">
          <a:xfrm>
            <a:off x="1192235" y="6011922"/>
            <a:ext cx="39660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float (1.6664823293685913)</a:t>
            </a:r>
            <a:endParaRPr lang="da-DK" kern="0" dirty="0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A7374DCC-3689-0F61-1CDE-A4E1923C76B2}"/>
              </a:ext>
            </a:extLst>
          </p:cNvPr>
          <p:cNvSpPr txBox="1">
            <a:spLocks/>
          </p:cNvSpPr>
          <p:nvPr/>
        </p:nvSpPr>
        <p:spPr bwMode="auto">
          <a:xfrm>
            <a:off x="4489998" y="4498590"/>
            <a:ext cx="6388287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Variables are really just pointers to a memory address</a:t>
            </a:r>
            <a:endParaRPr lang="da-DK" kern="0" dirty="0"/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CE59DFD5-625A-6648-0DBD-6A70F435B993}"/>
              </a:ext>
            </a:extLst>
          </p:cNvPr>
          <p:cNvSpPr txBox="1">
            <a:spLocks/>
          </p:cNvSpPr>
          <p:nvPr/>
        </p:nvSpPr>
        <p:spPr bwMode="auto">
          <a:xfrm>
            <a:off x="5263915" y="4947107"/>
            <a:ext cx="5871053" cy="75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= 1381322571 means:</a:t>
            </a:r>
          </a:p>
          <a:p>
            <a:r>
              <a:rPr lang="en-US" kern="0" dirty="0"/>
              <a:t> Start at 0x0000002B and read it as a 32-bit integer</a:t>
            </a:r>
            <a:endParaRPr lang="da-DK" kern="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865088-74F8-4890-B37D-746F9138F9E3}"/>
              </a:ext>
            </a:extLst>
          </p:cNvPr>
          <p:cNvSpPr txBox="1"/>
          <p:nvPr/>
        </p:nvSpPr>
        <p:spPr>
          <a:xfrm>
            <a:off x="7738488" y="720557"/>
            <a:ext cx="5403966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http://adv-r.had.co.nz/memory.html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FE03BEB-7026-3E35-EA77-BB107BF56120}"/>
              </a:ext>
            </a:extLst>
          </p:cNvPr>
          <p:cNvSpPr txBox="1"/>
          <p:nvPr/>
        </p:nvSpPr>
        <p:spPr>
          <a:xfrm>
            <a:off x="7744060" y="395226"/>
            <a:ext cx="35877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Read more </a:t>
            </a:r>
            <a:r>
              <a:rPr lang="da-DK" sz="2000" dirty="0" err="1"/>
              <a:t>here</a:t>
            </a:r>
            <a:r>
              <a:rPr lang="da-DK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17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2" grpId="0"/>
      <p:bldP spid="133" grpId="0"/>
      <p:bldP spid="135" grpId="0"/>
      <p:bldP spid="140" grpId="0"/>
      <p:bldP spid="142" grpId="0"/>
      <p:bldP spid="143" grpId="0"/>
      <p:bldP spid="146" grpId="0"/>
      <p:bldP spid="1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D75-7F13-DCA6-1BAF-A86044E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508-58AF-CE62-4C0E-D2FB547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263891"/>
          </a:xfrm>
        </p:spPr>
        <p:txBody>
          <a:bodyPr/>
          <a:lstStyle/>
          <a:p>
            <a:r>
              <a:rPr lang="en-US" dirty="0"/>
              <a:t>Similar to arrays in other languages (but starts at index 1)</a:t>
            </a:r>
          </a:p>
          <a:p>
            <a:r>
              <a:rPr lang="en-US" dirty="0"/>
              <a:t>Must contain the same data type</a:t>
            </a:r>
          </a:p>
          <a:p>
            <a:r>
              <a:rPr lang="en-US" dirty="0"/>
              <a:t>Vector recycling (can lead to unexpected behavior)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F56-546E-D278-6F69-FDA042F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4C6-8665-4E32-BBCC-D3979675822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D40B6-9D2B-2342-C753-9450E8D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32" y="2090734"/>
            <a:ext cx="2088232" cy="396647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1CBE7-C5DD-44D6-FE50-5702DE0457E2}"/>
              </a:ext>
            </a:extLst>
          </p:cNvPr>
          <p:cNvGrpSpPr/>
          <p:nvPr/>
        </p:nvGrpSpPr>
        <p:grpSpPr>
          <a:xfrm>
            <a:off x="979180" y="3133086"/>
            <a:ext cx="578728" cy="144016"/>
            <a:chOff x="979180" y="3029205"/>
            <a:chExt cx="578728" cy="1440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4D0B9-E08C-B5FB-C6C4-1A29C0C5A4B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1917-D619-3A05-6904-2B9FE565461C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6DFF94-4451-F6A2-402C-8CBC34603D1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D9C96D-9AA2-2B3C-02F2-ADB80553ED48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8EC0D3-4635-6994-71A2-C2DD4FBE71D7}"/>
              </a:ext>
            </a:extLst>
          </p:cNvPr>
          <p:cNvGrpSpPr/>
          <p:nvPr/>
        </p:nvGrpSpPr>
        <p:grpSpPr>
          <a:xfrm>
            <a:off x="1627252" y="3133086"/>
            <a:ext cx="578728" cy="144016"/>
            <a:chOff x="1627252" y="3029205"/>
            <a:chExt cx="578728" cy="144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C36E2-0BDC-427B-F481-5EAB5B4223F9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03AD9-7F7D-D9BA-B89D-9BB4600FC55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B990AC-0D24-1B49-F32C-9FFF9E0B3AE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BF50A-A8F7-A2A6-6715-8DD1D2212DF8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76AA5B8-F17E-0506-877C-8C988B1F653B}"/>
              </a:ext>
            </a:extLst>
          </p:cNvPr>
          <p:cNvSpPr txBox="1">
            <a:spLocks/>
          </p:cNvSpPr>
          <p:nvPr/>
        </p:nvSpPr>
        <p:spPr bwMode="auto">
          <a:xfrm>
            <a:off x="549129" y="2775630"/>
            <a:ext cx="100411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</a:t>
            </a:r>
            <a:endParaRPr lang="da-DK" kern="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81EA9C-6789-132E-6F9F-E4F79924905E}"/>
              </a:ext>
            </a:extLst>
          </p:cNvPr>
          <p:cNvGrpSpPr/>
          <p:nvPr/>
        </p:nvGrpSpPr>
        <p:grpSpPr>
          <a:xfrm>
            <a:off x="2269225" y="3133086"/>
            <a:ext cx="578728" cy="144016"/>
            <a:chOff x="979180" y="3029205"/>
            <a:chExt cx="578728" cy="14401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5CEFFE-8797-5B75-573C-3C201B7A1DD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11F282-9932-ADE6-CBAC-82E65278C3A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CDF237-C039-C0F9-2F35-5576DEF19A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E42F78-585A-71DE-9F05-8EA025040EC7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A8A2E2-FDC4-F874-7BFB-CB22F1C43CA2}"/>
              </a:ext>
            </a:extLst>
          </p:cNvPr>
          <p:cNvGrpSpPr/>
          <p:nvPr/>
        </p:nvGrpSpPr>
        <p:grpSpPr>
          <a:xfrm>
            <a:off x="2917297" y="3133086"/>
            <a:ext cx="578728" cy="144016"/>
            <a:chOff x="1627252" y="3029205"/>
            <a:chExt cx="578728" cy="1440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CB9936-4468-2017-0D35-AE22FE45193C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2B6EAA-01F8-83EE-EF71-B68843DE55C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C30DFB-9551-8490-34D5-CFD471382AAC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8C1C06-57C1-4621-4837-E2540357A013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99CEB9-8357-404E-77FE-811F0DEEE9FC}"/>
              </a:ext>
            </a:extLst>
          </p:cNvPr>
          <p:cNvGrpSpPr/>
          <p:nvPr/>
        </p:nvGrpSpPr>
        <p:grpSpPr>
          <a:xfrm>
            <a:off x="3577567" y="3133086"/>
            <a:ext cx="578728" cy="144016"/>
            <a:chOff x="979180" y="3029205"/>
            <a:chExt cx="578728" cy="14401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B428B1-38FD-E4F7-DBF9-ED67459AA44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91B517-4A2B-C2DD-FF1B-408245065043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92570D-7E62-B09B-8BAD-9B2F0AF1F174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B9EC18-CBF4-8A34-3306-9D2B6AE356A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AD7BA-570D-F70C-70CB-0C04C33F1807}"/>
              </a:ext>
            </a:extLst>
          </p:cNvPr>
          <p:cNvGrpSpPr/>
          <p:nvPr/>
        </p:nvGrpSpPr>
        <p:grpSpPr>
          <a:xfrm>
            <a:off x="4225639" y="3133086"/>
            <a:ext cx="578728" cy="144016"/>
            <a:chOff x="1627252" y="3029205"/>
            <a:chExt cx="578728" cy="14401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14101E-26D0-1EF3-F442-DA8C8EA30AAE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A67227-2B59-FE66-DAD6-E24421866EB6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FF8E5C-77CD-285D-9B69-B9006B7A192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24EAE4-9C68-E8A0-BE64-5AC4CB1AB1D6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B89CFB-3021-572E-9569-109CC0DC5596}"/>
              </a:ext>
            </a:extLst>
          </p:cNvPr>
          <p:cNvGrpSpPr/>
          <p:nvPr/>
        </p:nvGrpSpPr>
        <p:grpSpPr>
          <a:xfrm>
            <a:off x="4867612" y="3133086"/>
            <a:ext cx="578728" cy="144016"/>
            <a:chOff x="979180" y="3029205"/>
            <a:chExt cx="578728" cy="14401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B51B65-22D4-0441-C709-9E8BA0217E12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50008E-B652-2BDA-1B0E-F8A0FC1E4B0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30D89-C8F7-246D-DBBE-0177EBBCADB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B5ADD5B-CAB9-31A7-8FDD-836544E56711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A79C8B-1C78-9F43-D225-AB7C248E3AD8}"/>
              </a:ext>
            </a:extLst>
          </p:cNvPr>
          <p:cNvGrpSpPr/>
          <p:nvPr/>
        </p:nvGrpSpPr>
        <p:grpSpPr>
          <a:xfrm>
            <a:off x="5515684" y="3133086"/>
            <a:ext cx="578728" cy="144016"/>
            <a:chOff x="1627252" y="3029205"/>
            <a:chExt cx="578728" cy="1440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1794995-C99F-22EC-A769-4AE47E5BF9B7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765BFDA-E748-58A1-189B-5CE21D4E53AF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71543-9F5A-B6AD-8511-F7225291BBD2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E88F81-9E6B-48A6-8253-5D788E57FCCE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5B7D7-AFE7-154C-B9EC-F0D128D1647E}"/>
              </a:ext>
            </a:extLst>
          </p:cNvPr>
          <p:cNvGrpSpPr/>
          <p:nvPr/>
        </p:nvGrpSpPr>
        <p:grpSpPr>
          <a:xfrm>
            <a:off x="6166420" y="3133086"/>
            <a:ext cx="578728" cy="144016"/>
            <a:chOff x="979180" y="3029205"/>
            <a:chExt cx="578728" cy="1440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0CBC2E-3941-397F-C4A8-527371DCDD3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AE457AF-0279-54F1-E7B1-C95FEBDE277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DFC653-663A-BA1C-BDCE-37A080B925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DBF859-C131-904B-D015-E142B2D3CE7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D4E2F0-1D1B-F412-7E65-4BA986DE486E}"/>
              </a:ext>
            </a:extLst>
          </p:cNvPr>
          <p:cNvGrpSpPr/>
          <p:nvPr/>
        </p:nvGrpSpPr>
        <p:grpSpPr>
          <a:xfrm>
            <a:off x="6814492" y="3133086"/>
            <a:ext cx="578728" cy="144016"/>
            <a:chOff x="1627252" y="3029205"/>
            <a:chExt cx="578728" cy="14401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FA9841-69DF-3BDE-094F-E308CFAD064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2A493B3-7ECF-8ECE-B99F-371716C7A9DB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C98285-067C-6EC5-CE38-5D00F2E6AC4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F133D2-87C7-9E54-9FFE-5BA1BF053D7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1DE876-3D2A-FDD4-D3EE-074A4AA89EF0}"/>
              </a:ext>
            </a:extLst>
          </p:cNvPr>
          <p:cNvGrpSpPr/>
          <p:nvPr/>
        </p:nvGrpSpPr>
        <p:grpSpPr>
          <a:xfrm>
            <a:off x="7456465" y="3133086"/>
            <a:ext cx="578728" cy="144016"/>
            <a:chOff x="979180" y="3029205"/>
            <a:chExt cx="578728" cy="1440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1B8A1F-9973-9B6B-85ED-80A7B3421683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98A707-ED67-A6BF-EFAE-2AE289580340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63D5B1-A006-5F20-CFB0-2A7F21B83AA3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24E096-09E3-3C94-7E1C-D42A93346A1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D134B8-A9B2-5357-4450-4DDC82F98D35}"/>
              </a:ext>
            </a:extLst>
          </p:cNvPr>
          <p:cNvGrpSpPr/>
          <p:nvPr/>
        </p:nvGrpSpPr>
        <p:grpSpPr>
          <a:xfrm>
            <a:off x="8104537" y="3133086"/>
            <a:ext cx="578728" cy="144016"/>
            <a:chOff x="1627252" y="3029205"/>
            <a:chExt cx="578728" cy="14401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E6882C2-A6B9-78D9-531A-90D3C6002ABB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E37F0C-6A57-3F11-6820-D67594441904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22BED7-6A3D-582E-47AA-2A85DC7227D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B91BF2-36ED-CF6F-DC3D-68AE399831F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78FB48-AEED-8134-7525-E594E3219E95}"/>
              </a:ext>
            </a:extLst>
          </p:cNvPr>
          <p:cNvGrpSpPr/>
          <p:nvPr/>
        </p:nvGrpSpPr>
        <p:grpSpPr>
          <a:xfrm>
            <a:off x="8764807" y="3133086"/>
            <a:ext cx="578728" cy="144016"/>
            <a:chOff x="979180" y="3029205"/>
            <a:chExt cx="578728" cy="14401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9C11893-4493-BE0E-CD05-061042405A3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8BF87E-6FA8-2089-4F91-8C3EB4C7E75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F350ED0-2E2A-1694-E92F-5AA70861E83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F719B5-5AF8-BB4D-914F-BFF9185AE5CF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84843B-B3C3-8A6F-8D96-601FC95AA919}"/>
              </a:ext>
            </a:extLst>
          </p:cNvPr>
          <p:cNvGrpSpPr/>
          <p:nvPr/>
        </p:nvGrpSpPr>
        <p:grpSpPr>
          <a:xfrm>
            <a:off x="9412879" y="3133086"/>
            <a:ext cx="578728" cy="144016"/>
            <a:chOff x="1627252" y="3029205"/>
            <a:chExt cx="578728" cy="14401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2117043-4F2A-5C52-6818-1B40AD656DE5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6D44183-8C20-B1F9-5A39-AE0477810B63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78B91A-7700-E632-A899-D4D5B058378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4F484F-16DB-47D3-FA36-6F8DDEE6B5EB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77B4778-6706-D8CF-8505-334210B9B8D9}"/>
              </a:ext>
            </a:extLst>
          </p:cNvPr>
          <p:cNvGrpSpPr/>
          <p:nvPr/>
        </p:nvGrpSpPr>
        <p:grpSpPr>
          <a:xfrm>
            <a:off x="10054852" y="3133086"/>
            <a:ext cx="578728" cy="144016"/>
            <a:chOff x="979180" y="3029205"/>
            <a:chExt cx="578728" cy="14401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26911D8-B50D-167F-4B71-0A07871B152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717704-092B-AA88-50DA-091173746471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AB4DE0-306E-804C-3CF4-E66456474C3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73C154-88AC-8985-85B7-2F271AD06C8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44B7768-0477-C837-E252-DFD3638B1FC0}"/>
              </a:ext>
            </a:extLst>
          </p:cNvPr>
          <p:cNvGrpSpPr/>
          <p:nvPr/>
        </p:nvGrpSpPr>
        <p:grpSpPr>
          <a:xfrm>
            <a:off x="10702924" y="3133086"/>
            <a:ext cx="578728" cy="144016"/>
            <a:chOff x="1627252" y="3029205"/>
            <a:chExt cx="578728" cy="1440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D3DE0E-EFCC-E332-7925-27513FB1EB0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E43B2A-EDEC-2C60-DE3F-BAFED1399C3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9C4DBFC-526C-0790-80DF-FB7394C6CC3A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92B245B-92C9-5583-07D9-6F274469AE09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73166CFA-82B9-A76C-C96B-9F40E4B22AB5}"/>
              </a:ext>
            </a:extLst>
          </p:cNvPr>
          <p:cNvSpPr txBox="1">
            <a:spLocks/>
          </p:cNvSpPr>
          <p:nvPr/>
        </p:nvSpPr>
        <p:spPr bwMode="auto">
          <a:xfrm>
            <a:off x="112319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BFFDDA53-E18A-5563-2988-6B3B011E0AE0}"/>
              </a:ext>
            </a:extLst>
          </p:cNvPr>
          <p:cNvSpPr txBox="1">
            <a:spLocks/>
          </p:cNvSpPr>
          <p:nvPr/>
        </p:nvSpPr>
        <p:spPr bwMode="auto">
          <a:xfrm>
            <a:off x="176260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C844641B-73F6-C2AA-B29D-846C04452F27}"/>
              </a:ext>
            </a:extLst>
          </p:cNvPr>
          <p:cNvSpPr txBox="1">
            <a:spLocks/>
          </p:cNvSpPr>
          <p:nvPr/>
        </p:nvSpPr>
        <p:spPr bwMode="auto">
          <a:xfrm>
            <a:off x="240200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52AB043-8706-6180-3AA5-EE1901302893}"/>
              </a:ext>
            </a:extLst>
          </p:cNvPr>
          <p:cNvSpPr txBox="1">
            <a:spLocks/>
          </p:cNvSpPr>
          <p:nvPr/>
        </p:nvSpPr>
        <p:spPr bwMode="auto">
          <a:xfrm>
            <a:off x="304140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676A4D29-CB44-EF45-A546-EE30A4E313C1}"/>
              </a:ext>
            </a:extLst>
          </p:cNvPr>
          <p:cNvSpPr txBox="1">
            <a:spLocks/>
          </p:cNvSpPr>
          <p:nvPr/>
        </p:nvSpPr>
        <p:spPr bwMode="auto">
          <a:xfrm>
            <a:off x="3680812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DB043C02-6317-D1A2-B153-BDE1B47AD9AF}"/>
              </a:ext>
            </a:extLst>
          </p:cNvPr>
          <p:cNvSpPr txBox="1">
            <a:spLocks/>
          </p:cNvSpPr>
          <p:nvPr/>
        </p:nvSpPr>
        <p:spPr bwMode="auto">
          <a:xfrm>
            <a:off x="432021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13058520-1AE4-13EA-F143-A085B03B7ED1}"/>
              </a:ext>
            </a:extLst>
          </p:cNvPr>
          <p:cNvSpPr txBox="1">
            <a:spLocks/>
          </p:cNvSpPr>
          <p:nvPr/>
        </p:nvSpPr>
        <p:spPr bwMode="auto">
          <a:xfrm>
            <a:off x="495962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6721EDB1-B2BC-FD17-12CA-593F00454F49}"/>
              </a:ext>
            </a:extLst>
          </p:cNvPr>
          <p:cNvSpPr txBox="1">
            <a:spLocks/>
          </p:cNvSpPr>
          <p:nvPr/>
        </p:nvSpPr>
        <p:spPr bwMode="auto">
          <a:xfrm>
            <a:off x="559902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B4DDAF6-F72E-6699-D2E2-997138BCC527}"/>
              </a:ext>
            </a:extLst>
          </p:cNvPr>
          <p:cNvSpPr txBox="1">
            <a:spLocks/>
          </p:cNvSpPr>
          <p:nvPr/>
        </p:nvSpPr>
        <p:spPr bwMode="auto">
          <a:xfrm>
            <a:off x="623842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380E17F-9AFE-0C6E-50F7-C920E064E9D5}"/>
              </a:ext>
            </a:extLst>
          </p:cNvPr>
          <p:cNvSpPr txBox="1">
            <a:spLocks/>
          </p:cNvSpPr>
          <p:nvPr/>
        </p:nvSpPr>
        <p:spPr bwMode="auto">
          <a:xfrm>
            <a:off x="6814492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B04DE815-CAF5-44F6-43BC-D09393D9F8C2}"/>
              </a:ext>
            </a:extLst>
          </p:cNvPr>
          <p:cNvSpPr txBox="1">
            <a:spLocks/>
          </p:cNvSpPr>
          <p:nvPr/>
        </p:nvSpPr>
        <p:spPr bwMode="auto">
          <a:xfrm>
            <a:off x="7462564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n11</a:t>
            </a:r>
            <a:endParaRPr lang="da-DK" kern="0" dirty="0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CC48435A-C4D4-E8CD-C34C-B04506CC9C5B}"/>
              </a:ext>
            </a:extLst>
          </p:cNvPr>
          <p:cNvSpPr txBox="1">
            <a:spLocks/>
          </p:cNvSpPr>
          <p:nvPr/>
        </p:nvSpPr>
        <p:spPr bwMode="auto">
          <a:xfrm>
            <a:off x="8110636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n12</a:t>
            </a:r>
            <a:endParaRPr lang="da-DK" kern="0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44466BBE-DBA0-1F50-165A-69DC92B74A20}"/>
              </a:ext>
            </a:extLst>
          </p:cNvPr>
          <p:cNvSpPr txBox="1">
            <a:spLocks/>
          </p:cNvSpPr>
          <p:nvPr/>
        </p:nvSpPr>
        <p:spPr bwMode="auto">
          <a:xfrm>
            <a:off x="875870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n13</a:t>
            </a:r>
            <a:endParaRPr lang="da-DK" kern="0" dirty="0"/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6B414F54-28A4-E406-4F67-A69E49CAB1A2}"/>
              </a:ext>
            </a:extLst>
          </p:cNvPr>
          <p:cNvSpPr txBox="1">
            <a:spLocks/>
          </p:cNvSpPr>
          <p:nvPr/>
        </p:nvSpPr>
        <p:spPr bwMode="auto">
          <a:xfrm>
            <a:off x="9406780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n14</a:t>
            </a:r>
            <a:endParaRPr lang="da-DK" kern="0" dirty="0"/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8D068B48-8E74-156C-51F1-C4D03F54B1F8}"/>
              </a:ext>
            </a:extLst>
          </p:cNvPr>
          <p:cNvSpPr txBox="1">
            <a:spLocks/>
          </p:cNvSpPr>
          <p:nvPr/>
        </p:nvSpPr>
        <p:spPr bwMode="auto">
          <a:xfrm>
            <a:off x="10081431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n15</a:t>
            </a:r>
            <a:endParaRPr lang="da-DK" kern="0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C0702BFC-AA09-0CBC-5886-4889DC101E78}"/>
              </a:ext>
            </a:extLst>
          </p:cNvPr>
          <p:cNvSpPr txBox="1">
            <a:spLocks/>
          </p:cNvSpPr>
          <p:nvPr/>
        </p:nvSpPr>
        <p:spPr bwMode="auto">
          <a:xfrm>
            <a:off x="1072177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n16</a:t>
            </a:r>
            <a:endParaRPr lang="da-DK" kern="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F52D2E-4BBD-EB2A-BB85-048230535E80}"/>
              </a:ext>
            </a:extLst>
          </p:cNvPr>
          <p:cNvGrpSpPr/>
          <p:nvPr/>
        </p:nvGrpSpPr>
        <p:grpSpPr>
          <a:xfrm>
            <a:off x="979180" y="4976265"/>
            <a:ext cx="720080" cy="144016"/>
            <a:chOff x="979180" y="3029205"/>
            <a:chExt cx="720080" cy="1440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C8F3A6-F8BA-5DB7-EBD8-3BB9B0A6632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AFAB507-C6A7-A8FF-1707-E07DFF086E4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303F42D-9BA3-924C-1763-7FD2A138676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A37DD3C-166B-E26D-CFF5-35E21151F60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4B9DCED-212E-1099-8189-F575605097BF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0B18095-7BA8-575F-9B53-A9D2F458518A}"/>
              </a:ext>
            </a:extLst>
          </p:cNvPr>
          <p:cNvSpPr txBox="1">
            <a:spLocks/>
          </p:cNvSpPr>
          <p:nvPr/>
        </p:nvSpPr>
        <p:spPr bwMode="auto">
          <a:xfrm>
            <a:off x="517684" y="4347037"/>
            <a:ext cx="1067006" cy="65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 + pointer</a:t>
            </a:r>
            <a:endParaRPr lang="da-DK" kern="0" dirty="0"/>
          </a:p>
        </p:txBody>
      </p:sp>
      <p:sp>
        <p:nvSpPr>
          <p:cNvPr id="249" name="Content Placeholder 2">
            <a:extLst>
              <a:ext uri="{FF2B5EF4-FFF2-40B4-BE49-F238E27FC236}">
                <a16:creationId xmlns:a16="http://schemas.microsoft.com/office/drawing/2014/main" id="{171B43A4-755C-AFFF-F87C-D0F1ACA32011}"/>
              </a:ext>
            </a:extLst>
          </p:cNvPr>
          <p:cNvSpPr txBox="1">
            <a:spLocks/>
          </p:cNvSpPr>
          <p:nvPr/>
        </p:nvSpPr>
        <p:spPr bwMode="auto">
          <a:xfrm>
            <a:off x="112319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271" name="Arrow: Curved Down 270">
            <a:extLst>
              <a:ext uri="{FF2B5EF4-FFF2-40B4-BE49-F238E27FC236}">
                <a16:creationId xmlns:a16="http://schemas.microsoft.com/office/drawing/2014/main" id="{75B860B1-462F-DD2D-4CEF-1BD8B9B7C72B}"/>
              </a:ext>
            </a:extLst>
          </p:cNvPr>
          <p:cNvSpPr/>
          <p:nvPr/>
        </p:nvSpPr>
        <p:spPr bwMode="auto">
          <a:xfrm>
            <a:off x="143771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2" name="Arrow: Curved Down 271">
            <a:extLst>
              <a:ext uri="{FF2B5EF4-FFF2-40B4-BE49-F238E27FC236}">
                <a16:creationId xmlns:a16="http://schemas.microsoft.com/office/drawing/2014/main" id="{1DE920EA-D06C-4E9B-4EC2-F1B82D827B9B}"/>
              </a:ext>
            </a:extLst>
          </p:cNvPr>
          <p:cNvSpPr/>
          <p:nvPr/>
        </p:nvSpPr>
        <p:spPr bwMode="auto">
          <a:xfrm>
            <a:off x="208557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3" name="Arrow: Curved Down 272">
            <a:extLst>
              <a:ext uri="{FF2B5EF4-FFF2-40B4-BE49-F238E27FC236}">
                <a16:creationId xmlns:a16="http://schemas.microsoft.com/office/drawing/2014/main" id="{F01CCD6D-C0DD-2A9F-BB6C-16EA5811016B}"/>
              </a:ext>
            </a:extLst>
          </p:cNvPr>
          <p:cNvSpPr/>
          <p:nvPr/>
        </p:nvSpPr>
        <p:spPr bwMode="auto">
          <a:xfrm>
            <a:off x="273342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4" name="Arrow: Curved Down 273">
            <a:extLst>
              <a:ext uri="{FF2B5EF4-FFF2-40B4-BE49-F238E27FC236}">
                <a16:creationId xmlns:a16="http://schemas.microsoft.com/office/drawing/2014/main" id="{0740FCC9-01C4-F62C-2E63-A096F7D3FED5}"/>
              </a:ext>
            </a:extLst>
          </p:cNvPr>
          <p:cNvSpPr/>
          <p:nvPr/>
        </p:nvSpPr>
        <p:spPr bwMode="auto">
          <a:xfrm>
            <a:off x="338128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5" name="Arrow: Curved Down 274">
            <a:extLst>
              <a:ext uri="{FF2B5EF4-FFF2-40B4-BE49-F238E27FC236}">
                <a16:creationId xmlns:a16="http://schemas.microsoft.com/office/drawing/2014/main" id="{46CBFC03-AB32-D2B7-9D82-ACE0F7C11B19}"/>
              </a:ext>
            </a:extLst>
          </p:cNvPr>
          <p:cNvSpPr/>
          <p:nvPr/>
        </p:nvSpPr>
        <p:spPr bwMode="auto">
          <a:xfrm>
            <a:off x="402914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6" name="Arrow: Curved Down 275">
            <a:extLst>
              <a:ext uri="{FF2B5EF4-FFF2-40B4-BE49-F238E27FC236}">
                <a16:creationId xmlns:a16="http://schemas.microsoft.com/office/drawing/2014/main" id="{9D230579-E12B-C7F1-2846-29702728E5FC}"/>
              </a:ext>
            </a:extLst>
          </p:cNvPr>
          <p:cNvSpPr/>
          <p:nvPr/>
        </p:nvSpPr>
        <p:spPr bwMode="auto">
          <a:xfrm>
            <a:off x="467699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7" name="Arrow: Curved Down 276">
            <a:extLst>
              <a:ext uri="{FF2B5EF4-FFF2-40B4-BE49-F238E27FC236}">
                <a16:creationId xmlns:a16="http://schemas.microsoft.com/office/drawing/2014/main" id="{41011D8F-643A-5CC6-E112-D9EDE590283A}"/>
              </a:ext>
            </a:extLst>
          </p:cNvPr>
          <p:cNvSpPr/>
          <p:nvPr/>
        </p:nvSpPr>
        <p:spPr bwMode="auto">
          <a:xfrm>
            <a:off x="532485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8" name="Arrow: Curved Down 277">
            <a:extLst>
              <a:ext uri="{FF2B5EF4-FFF2-40B4-BE49-F238E27FC236}">
                <a16:creationId xmlns:a16="http://schemas.microsoft.com/office/drawing/2014/main" id="{1B7246A6-E511-392A-E2DB-34F8EB0E834D}"/>
              </a:ext>
            </a:extLst>
          </p:cNvPr>
          <p:cNvSpPr/>
          <p:nvPr/>
        </p:nvSpPr>
        <p:spPr bwMode="auto">
          <a:xfrm>
            <a:off x="597270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9" name="Arrow: Curved Down 278">
            <a:extLst>
              <a:ext uri="{FF2B5EF4-FFF2-40B4-BE49-F238E27FC236}">
                <a16:creationId xmlns:a16="http://schemas.microsoft.com/office/drawing/2014/main" id="{F68D7E41-1577-D076-DEF5-B70DCC90609E}"/>
              </a:ext>
            </a:extLst>
          </p:cNvPr>
          <p:cNvSpPr/>
          <p:nvPr/>
        </p:nvSpPr>
        <p:spPr bwMode="auto">
          <a:xfrm>
            <a:off x="662056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0" name="Arrow: Curved Down 279">
            <a:extLst>
              <a:ext uri="{FF2B5EF4-FFF2-40B4-BE49-F238E27FC236}">
                <a16:creationId xmlns:a16="http://schemas.microsoft.com/office/drawing/2014/main" id="{C3D64578-8E3E-8EA6-62F1-3E0856634C0B}"/>
              </a:ext>
            </a:extLst>
          </p:cNvPr>
          <p:cNvSpPr/>
          <p:nvPr/>
        </p:nvSpPr>
        <p:spPr bwMode="auto">
          <a:xfrm>
            <a:off x="726842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1" name="Arrow: Curved Down 280">
            <a:extLst>
              <a:ext uri="{FF2B5EF4-FFF2-40B4-BE49-F238E27FC236}">
                <a16:creationId xmlns:a16="http://schemas.microsoft.com/office/drawing/2014/main" id="{502D0F5B-644E-11F0-3EEF-C82155DA1437}"/>
              </a:ext>
            </a:extLst>
          </p:cNvPr>
          <p:cNvSpPr/>
          <p:nvPr/>
        </p:nvSpPr>
        <p:spPr bwMode="auto">
          <a:xfrm>
            <a:off x="791627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2" name="Arrow: Curved Down 281">
            <a:extLst>
              <a:ext uri="{FF2B5EF4-FFF2-40B4-BE49-F238E27FC236}">
                <a16:creationId xmlns:a16="http://schemas.microsoft.com/office/drawing/2014/main" id="{56557880-9560-23B5-8961-483689CC7636}"/>
              </a:ext>
            </a:extLst>
          </p:cNvPr>
          <p:cNvSpPr/>
          <p:nvPr/>
        </p:nvSpPr>
        <p:spPr bwMode="auto">
          <a:xfrm>
            <a:off x="856413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3" name="Arrow: Curved Down 282">
            <a:extLst>
              <a:ext uri="{FF2B5EF4-FFF2-40B4-BE49-F238E27FC236}">
                <a16:creationId xmlns:a16="http://schemas.microsoft.com/office/drawing/2014/main" id="{0FB471DD-1EE0-E468-2416-A01DA7511CE7}"/>
              </a:ext>
            </a:extLst>
          </p:cNvPr>
          <p:cNvSpPr/>
          <p:nvPr/>
        </p:nvSpPr>
        <p:spPr bwMode="auto">
          <a:xfrm>
            <a:off x="921198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4" name="Arrow: Curved Down 283">
            <a:extLst>
              <a:ext uri="{FF2B5EF4-FFF2-40B4-BE49-F238E27FC236}">
                <a16:creationId xmlns:a16="http://schemas.microsoft.com/office/drawing/2014/main" id="{180B42D8-C293-E8CA-5A70-2B647F92D5C6}"/>
              </a:ext>
            </a:extLst>
          </p:cNvPr>
          <p:cNvSpPr/>
          <p:nvPr/>
        </p:nvSpPr>
        <p:spPr bwMode="auto">
          <a:xfrm>
            <a:off x="985984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5" name="Arrow: Curved Down 284">
            <a:extLst>
              <a:ext uri="{FF2B5EF4-FFF2-40B4-BE49-F238E27FC236}">
                <a16:creationId xmlns:a16="http://schemas.microsoft.com/office/drawing/2014/main" id="{D38D051D-1E82-39F0-02EC-73272C1ED3E6}"/>
              </a:ext>
            </a:extLst>
          </p:cNvPr>
          <p:cNvSpPr/>
          <p:nvPr/>
        </p:nvSpPr>
        <p:spPr bwMode="auto">
          <a:xfrm>
            <a:off x="1050770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A4F417F-48EB-588C-C93A-B7F02006CEF7}"/>
              </a:ext>
            </a:extLst>
          </p:cNvPr>
          <p:cNvGrpSpPr/>
          <p:nvPr/>
        </p:nvGrpSpPr>
        <p:grpSpPr>
          <a:xfrm>
            <a:off x="1989956" y="4976265"/>
            <a:ext cx="720080" cy="144016"/>
            <a:chOff x="979180" y="3029205"/>
            <a:chExt cx="720080" cy="14401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969D8C0-8BFB-61FF-60BD-1D0B9E5A796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8FC2937-F494-892D-FEBB-2B3464AE88FA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F2B26C-67EC-5E7E-E1DD-3761F3F6A65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71854E5-3B78-DEF7-645D-57F8AB1514B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A6E8870-7814-651C-B8DB-DE72BC927CA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295" name="Arrow: Curved Down 294">
            <a:extLst>
              <a:ext uri="{FF2B5EF4-FFF2-40B4-BE49-F238E27FC236}">
                <a16:creationId xmlns:a16="http://schemas.microsoft.com/office/drawing/2014/main" id="{66DFE41A-BE2D-F2F1-C249-C78A0A63810D}"/>
              </a:ext>
            </a:extLst>
          </p:cNvPr>
          <p:cNvSpPr/>
          <p:nvPr/>
        </p:nvSpPr>
        <p:spPr bwMode="auto">
          <a:xfrm>
            <a:off x="1584690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B7A4ABF-4B9B-FF5F-F2FE-E73C9D4A5769}"/>
              </a:ext>
            </a:extLst>
          </p:cNvPr>
          <p:cNvGrpSpPr/>
          <p:nvPr/>
        </p:nvGrpSpPr>
        <p:grpSpPr>
          <a:xfrm>
            <a:off x="3041408" y="4976265"/>
            <a:ext cx="720080" cy="144016"/>
            <a:chOff x="979180" y="3029205"/>
            <a:chExt cx="720080" cy="144016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A322DF8-D029-5E93-276E-231D0541325C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E26D3D4-4FB0-0002-E2C2-5263C4C74F76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B9B2F94-A3CD-CC1B-29E5-D4446821098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372F80D-87D8-75D3-A2D2-3A3F9EEBD84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223AEFB-3EE4-661F-932C-8A38EC3DE40E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1A44A0A-5853-4D09-6D59-E7A957EC63AF}"/>
              </a:ext>
            </a:extLst>
          </p:cNvPr>
          <p:cNvGrpSpPr/>
          <p:nvPr/>
        </p:nvGrpSpPr>
        <p:grpSpPr>
          <a:xfrm>
            <a:off x="4102026" y="4976265"/>
            <a:ext cx="720080" cy="144016"/>
            <a:chOff x="979180" y="3029205"/>
            <a:chExt cx="720080" cy="144016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55B5BB-6ED6-B6FA-F99D-9064AB5E74C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29B40B-434A-814B-BB0B-FB3350D62ED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D6B8602-DF0C-B601-0F0D-86F80D4A213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84B0C40-FCD7-0A00-DD3F-CE2F5840DEE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BFCD64C-D5CE-5188-69F7-E1FC33568AB5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082C43F-30EB-04AF-7A07-68BB55F23BFF}"/>
              </a:ext>
            </a:extLst>
          </p:cNvPr>
          <p:cNvGrpSpPr/>
          <p:nvPr/>
        </p:nvGrpSpPr>
        <p:grpSpPr>
          <a:xfrm>
            <a:off x="5158308" y="4976265"/>
            <a:ext cx="720080" cy="144016"/>
            <a:chOff x="979180" y="3029205"/>
            <a:chExt cx="720080" cy="144016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D94E684-608B-8CDC-ECC3-AD2C4EC9234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9B4704E-7F7F-90E4-CDED-82E0FE53EA7F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D4ADB3C-2DC7-FA58-C460-9E09CD79F81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53A3B70-A918-D1F7-9DF8-F5405425EA0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9B937D5-2A4C-DE08-D1C7-E822FD9E8D06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14" name="Arrow: Curved Down 313">
            <a:extLst>
              <a:ext uri="{FF2B5EF4-FFF2-40B4-BE49-F238E27FC236}">
                <a16:creationId xmlns:a16="http://schemas.microsoft.com/office/drawing/2014/main" id="{23315A01-E8B6-C469-DFE0-390718D56BAF}"/>
              </a:ext>
            </a:extLst>
          </p:cNvPr>
          <p:cNvSpPr/>
          <p:nvPr/>
        </p:nvSpPr>
        <p:spPr bwMode="auto">
          <a:xfrm>
            <a:off x="263192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5" name="Arrow: Curved Down 314">
            <a:extLst>
              <a:ext uri="{FF2B5EF4-FFF2-40B4-BE49-F238E27FC236}">
                <a16:creationId xmlns:a16="http://schemas.microsoft.com/office/drawing/2014/main" id="{5D8F5970-7D81-20A8-B743-DC58D17A5C20}"/>
              </a:ext>
            </a:extLst>
          </p:cNvPr>
          <p:cNvSpPr/>
          <p:nvPr/>
        </p:nvSpPr>
        <p:spPr bwMode="auto">
          <a:xfrm>
            <a:off x="3688243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6" name="Arrow: Curved Down 315">
            <a:extLst>
              <a:ext uri="{FF2B5EF4-FFF2-40B4-BE49-F238E27FC236}">
                <a16:creationId xmlns:a16="http://schemas.microsoft.com/office/drawing/2014/main" id="{A2584838-D537-0458-1902-F701296D647C}"/>
              </a:ext>
            </a:extLst>
          </p:cNvPr>
          <p:cNvSpPr/>
          <p:nvPr/>
        </p:nvSpPr>
        <p:spPr bwMode="auto">
          <a:xfrm>
            <a:off x="4744566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7" name="Content Placeholder 2">
            <a:extLst>
              <a:ext uri="{FF2B5EF4-FFF2-40B4-BE49-F238E27FC236}">
                <a16:creationId xmlns:a16="http://schemas.microsoft.com/office/drawing/2014/main" id="{7269E2F1-E99A-1099-23C8-ECA1CC580E22}"/>
              </a:ext>
            </a:extLst>
          </p:cNvPr>
          <p:cNvSpPr txBox="1">
            <a:spLocks/>
          </p:cNvSpPr>
          <p:nvPr/>
        </p:nvSpPr>
        <p:spPr bwMode="auto">
          <a:xfrm>
            <a:off x="2133843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318" name="Content Placeholder 2">
            <a:extLst>
              <a:ext uri="{FF2B5EF4-FFF2-40B4-BE49-F238E27FC236}">
                <a16:creationId xmlns:a16="http://schemas.microsoft.com/office/drawing/2014/main" id="{F5264FC7-12FC-DFBB-B333-3AB637117D2D}"/>
              </a:ext>
            </a:extLst>
          </p:cNvPr>
          <p:cNvSpPr txBox="1">
            <a:spLocks/>
          </p:cNvSpPr>
          <p:nvPr/>
        </p:nvSpPr>
        <p:spPr bwMode="auto">
          <a:xfrm>
            <a:off x="315427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319" name="Content Placeholder 2">
            <a:extLst>
              <a:ext uri="{FF2B5EF4-FFF2-40B4-BE49-F238E27FC236}">
                <a16:creationId xmlns:a16="http://schemas.microsoft.com/office/drawing/2014/main" id="{2604B96B-737E-EC03-2706-571FD99851C3}"/>
              </a:ext>
            </a:extLst>
          </p:cNvPr>
          <p:cNvSpPr txBox="1">
            <a:spLocks/>
          </p:cNvSpPr>
          <p:nvPr/>
        </p:nvSpPr>
        <p:spPr bwMode="auto">
          <a:xfrm>
            <a:off x="425938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6DC265CE-7B25-306C-6667-4A2A870C8638}"/>
              </a:ext>
            </a:extLst>
          </p:cNvPr>
          <p:cNvSpPr txBox="1">
            <a:spLocks/>
          </p:cNvSpPr>
          <p:nvPr/>
        </p:nvSpPr>
        <p:spPr bwMode="auto">
          <a:xfrm>
            <a:off x="526496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1FD07A95-C2BA-79FA-5721-4B570D624DA6}"/>
              </a:ext>
            </a:extLst>
          </p:cNvPr>
          <p:cNvCxnSpPr/>
          <p:nvPr/>
        </p:nvCxnSpPr>
        <p:spPr bwMode="auto">
          <a:xfrm flipV="1">
            <a:off x="985838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102DFF47-BA31-0EAD-0D42-757B465C3355}"/>
              </a:ext>
            </a:extLst>
          </p:cNvPr>
          <p:cNvSpPr txBox="1">
            <a:spLocks/>
          </p:cNvSpPr>
          <p:nvPr/>
        </p:nvSpPr>
        <p:spPr bwMode="auto">
          <a:xfrm>
            <a:off x="776499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6DCB2F4-B07B-7AA4-DE9E-93248C007E50}"/>
              </a:ext>
            </a:extLst>
          </p:cNvPr>
          <p:cNvCxnSpPr/>
          <p:nvPr/>
        </p:nvCxnSpPr>
        <p:spPr bwMode="auto">
          <a:xfrm flipV="1">
            <a:off x="1634064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5" name="Content Placeholder 2">
            <a:extLst>
              <a:ext uri="{FF2B5EF4-FFF2-40B4-BE49-F238E27FC236}">
                <a16:creationId xmlns:a16="http://schemas.microsoft.com/office/drawing/2014/main" id="{BBCDF4A4-2AC1-B40B-7C68-DB5FF8AD49C5}"/>
              </a:ext>
            </a:extLst>
          </p:cNvPr>
          <p:cNvSpPr txBox="1">
            <a:spLocks/>
          </p:cNvSpPr>
          <p:nvPr/>
        </p:nvSpPr>
        <p:spPr bwMode="auto">
          <a:xfrm>
            <a:off x="1424725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74</a:t>
            </a:r>
            <a:endParaRPr lang="da-DK" kern="0" dirty="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9FAA27C-40E3-E306-7243-5B0B2E8B4B6B}"/>
              </a:ext>
            </a:extLst>
          </p:cNvPr>
          <p:cNvCxnSpPr/>
          <p:nvPr/>
        </p:nvCxnSpPr>
        <p:spPr bwMode="auto">
          <a:xfrm flipV="1">
            <a:off x="7477759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568EB49B-99FF-3696-9B8E-6DA2969BB7FA}"/>
              </a:ext>
            </a:extLst>
          </p:cNvPr>
          <p:cNvSpPr txBox="1">
            <a:spLocks/>
          </p:cNvSpPr>
          <p:nvPr/>
        </p:nvSpPr>
        <p:spPr bwMode="auto">
          <a:xfrm>
            <a:off x="7207573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362</a:t>
            </a:r>
            <a:endParaRPr lang="da-DK" kern="0" dirty="0"/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4471C966-0C0A-07C7-EFAE-F7A274B578CB}"/>
              </a:ext>
            </a:extLst>
          </p:cNvPr>
          <p:cNvSpPr txBox="1">
            <a:spLocks/>
          </p:cNvSpPr>
          <p:nvPr/>
        </p:nvSpPr>
        <p:spPr bwMode="auto">
          <a:xfrm>
            <a:off x="9129347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08E9D84-8517-F93D-74AA-82A2A0AB2282}"/>
              </a:ext>
            </a:extLst>
          </p:cNvPr>
          <p:cNvCxnSpPr/>
          <p:nvPr/>
        </p:nvCxnSpPr>
        <p:spPr bwMode="auto">
          <a:xfrm flipV="1">
            <a:off x="9415182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760D5A-7A49-80A6-8B3D-7C3DC88162F1}"/>
              </a:ext>
            </a:extLst>
          </p:cNvPr>
          <p:cNvGrpSpPr/>
          <p:nvPr/>
        </p:nvGrpSpPr>
        <p:grpSpPr>
          <a:xfrm>
            <a:off x="6233843" y="4976265"/>
            <a:ext cx="720080" cy="144016"/>
            <a:chOff x="979180" y="3029205"/>
            <a:chExt cx="720080" cy="14401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EA6ACCF-6C64-034C-8A7A-FCD0CE47DB91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34F2955-7759-EEF6-4946-8513426BB3D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ACF78DD-D90A-251D-8479-37D1CEB8D9F8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4C0A4BE-18D4-2BDA-4B84-7CF86CACEBC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38B41C-7A94-7BDC-9456-9B71925B4B2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36" name="Arrow: Curved Down 335">
            <a:extLst>
              <a:ext uri="{FF2B5EF4-FFF2-40B4-BE49-F238E27FC236}">
                <a16:creationId xmlns:a16="http://schemas.microsoft.com/office/drawing/2014/main" id="{560DDD78-4A4E-2B28-BFAD-52B2881318F2}"/>
              </a:ext>
            </a:extLst>
          </p:cNvPr>
          <p:cNvSpPr/>
          <p:nvPr/>
        </p:nvSpPr>
        <p:spPr bwMode="auto">
          <a:xfrm>
            <a:off x="5820101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37" name="Content Placeholder 2">
            <a:extLst>
              <a:ext uri="{FF2B5EF4-FFF2-40B4-BE49-F238E27FC236}">
                <a16:creationId xmlns:a16="http://schemas.microsoft.com/office/drawing/2014/main" id="{4A218C99-9778-0FC6-4608-D7629FA1096D}"/>
              </a:ext>
            </a:extLst>
          </p:cNvPr>
          <p:cNvSpPr txBox="1">
            <a:spLocks/>
          </p:cNvSpPr>
          <p:nvPr/>
        </p:nvSpPr>
        <p:spPr bwMode="auto">
          <a:xfrm>
            <a:off x="6340500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C902D90-5DC5-E8A4-91A6-74FB6E150CAF}"/>
              </a:ext>
            </a:extLst>
          </p:cNvPr>
          <p:cNvGrpSpPr/>
          <p:nvPr/>
        </p:nvGrpSpPr>
        <p:grpSpPr>
          <a:xfrm>
            <a:off x="7286334" y="4976265"/>
            <a:ext cx="720080" cy="144016"/>
            <a:chOff x="979180" y="3029205"/>
            <a:chExt cx="720080" cy="14401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535529E-F805-43B2-44F0-074863E419A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2599A78-09F3-83DF-66C2-02B367490DD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3937C37-9DD9-AA11-BEB3-280E9077406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2FFEFCF-AF6F-0511-9B5D-0BC7E6716E5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5F4F0A2-1755-1EB3-7366-F4C694BC5D8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44" name="Arrow: Curved Down 343">
            <a:extLst>
              <a:ext uri="{FF2B5EF4-FFF2-40B4-BE49-F238E27FC236}">
                <a16:creationId xmlns:a16="http://schemas.microsoft.com/office/drawing/2014/main" id="{07D47F88-000A-2E3F-9664-FC799A369FA3}"/>
              </a:ext>
            </a:extLst>
          </p:cNvPr>
          <p:cNvSpPr/>
          <p:nvPr/>
        </p:nvSpPr>
        <p:spPr bwMode="auto">
          <a:xfrm>
            <a:off x="6872592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45" name="Content Placeholder 2">
            <a:extLst>
              <a:ext uri="{FF2B5EF4-FFF2-40B4-BE49-F238E27FC236}">
                <a16:creationId xmlns:a16="http://schemas.microsoft.com/office/drawing/2014/main" id="{038B7582-3755-E20B-F41C-D0E1B79E3FE4}"/>
              </a:ext>
            </a:extLst>
          </p:cNvPr>
          <p:cNvSpPr txBox="1">
            <a:spLocks/>
          </p:cNvSpPr>
          <p:nvPr/>
        </p:nvSpPr>
        <p:spPr bwMode="auto">
          <a:xfrm>
            <a:off x="7392991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AA7FA22-F0B6-D754-4B25-3371E102FEA4}"/>
              </a:ext>
            </a:extLst>
          </p:cNvPr>
          <p:cNvGrpSpPr/>
          <p:nvPr/>
        </p:nvGrpSpPr>
        <p:grpSpPr>
          <a:xfrm>
            <a:off x="8343167" y="4976265"/>
            <a:ext cx="720080" cy="144016"/>
            <a:chOff x="979180" y="3029205"/>
            <a:chExt cx="720080" cy="14401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84F4E6E-1F1F-F9DD-5F94-59F6D61A775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479A875-B79E-8C92-FB10-BC23A332B6C5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81A39E6-1046-F7D4-F726-CAF309319689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6CEB1C0-5ED3-642D-D347-EB7AEEF10B4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8C2237B-168F-4E60-F666-C5082CFF4C51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52" name="Arrow: Curved Down 351">
            <a:extLst>
              <a:ext uri="{FF2B5EF4-FFF2-40B4-BE49-F238E27FC236}">
                <a16:creationId xmlns:a16="http://schemas.microsoft.com/office/drawing/2014/main" id="{9445C997-77AC-120E-F9A0-B5A060B073A4}"/>
              </a:ext>
            </a:extLst>
          </p:cNvPr>
          <p:cNvSpPr/>
          <p:nvPr/>
        </p:nvSpPr>
        <p:spPr bwMode="auto">
          <a:xfrm>
            <a:off x="7929425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53" name="Content Placeholder 2">
            <a:extLst>
              <a:ext uri="{FF2B5EF4-FFF2-40B4-BE49-F238E27FC236}">
                <a16:creationId xmlns:a16="http://schemas.microsoft.com/office/drawing/2014/main" id="{DD7522F6-F1F9-E1DE-F4E0-83649C09E858}"/>
              </a:ext>
            </a:extLst>
          </p:cNvPr>
          <p:cNvSpPr txBox="1">
            <a:spLocks/>
          </p:cNvSpPr>
          <p:nvPr/>
        </p:nvSpPr>
        <p:spPr bwMode="auto">
          <a:xfrm>
            <a:off x="8449824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6E2C421-0679-5E27-2D9D-48738B1787C7}"/>
              </a:ext>
            </a:extLst>
          </p:cNvPr>
          <p:cNvCxnSpPr/>
          <p:nvPr/>
        </p:nvCxnSpPr>
        <p:spPr bwMode="auto">
          <a:xfrm flipV="1">
            <a:off x="985838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5" name="Content Placeholder 2">
            <a:extLst>
              <a:ext uri="{FF2B5EF4-FFF2-40B4-BE49-F238E27FC236}">
                <a16:creationId xmlns:a16="http://schemas.microsoft.com/office/drawing/2014/main" id="{CFC82362-27F4-5E64-7B3A-7A46850B1042}"/>
              </a:ext>
            </a:extLst>
          </p:cNvPr>
          <p:cNvSpPr txBox="1">
            <a:spLocks/>
          </p:cNvSpPr>
          <p:nvPr/>
        </p:nvSpPr>
        <p:spPr bwMode="auto">
          <a:xfrm>
            <a:off x="776499" y="5602035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25B9337-18CE-BF1F-A917-C6A3B551A43A}"/>
              </a:ext>
            </a:extLst>
          </p:cNvPr>
          <p:cNvCxnSpPr/>
          <p:nvPr/>
        </p:nvCxnSpPr>
        <p:spPr bwMode="auto">
          <a:xfrm flipV="1">
            <a:off x="1993950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7" name="Content Placeholder 2">
            <a:extLst>
              <a:ext uri="{FF2B5EF4-FFF2-40B4-BE49-F238E27FC236}">
                <a16:creationId xmlns:a16="http://schemas.microsoft.com/office/drawing/2014/main" id="{B93328BB-F46C-4815-A0A6-55B263462912}"/>
              </a:ext>
            </a:extLst>
          </p:cNvPr>
          <p:cNvSpPr txBox="1">
            <a:spLocks/>
          </p:cNvSpPr>
          <p:nvPr/>
        </p:nvSpPr>
        <p:spPr bwMode="auto">
          <a:xfrm>
            <a:off x="1634064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AD5C4F0A-C29F-F96A-5B9C-5D9D83A78986}"/>
              </a:ext>
            </a:extLst>
          </p:cNvPr>
          <p:cNvCxnSpPr/>
          <p:nvPr/>
        </p:nvCxnSpPr>
        <p:spPr bwMode="auto">
          <a:xfrm flipV="1">
            <a:off x="30519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9" name="Content Placeholder 2">
            <a:extLst>
              <a:ext uri="{FF2B5EF4-FFF2-40B4-BE49-F238E27FC236}">
                <a16:creationId xmlns:a16="http://schemas.microsoft.com/office/drawing/2014/main" id="{0B3E0255-0175-9E10-B087-D7ADD48F26A5}"/>
              </a:ext>
            </a:extLst>
          </p:cNvPr>
          <p:cNvSpPr txBox="1">
            <a:spLocks/>
          </p:cNvSpPr>
          <p:nvPr/>
        </p:nvSpPr>
        <p:spPr bwMode="auto">
          <a:xfrm>
            <a:off x="26920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128</a:t>
            </a:r>
            <a:endParaRPr lang="da-DK" kern="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3E14D1C3-3769-A28A-4550-68FB4CCFBB0C}"/>
              </a:ext>
            </a:extLst>
          </p:cNvPr>
          <p:cNvCxnSpPr/>
          <p:nvPr/>
        </p:nvCxnSpPr>
        <p:spPr bwMode="auto">
          <a:xfrm flipV="1">
            <a:off x="41182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4329E92E-C9F2-4292-4A2B-7CEF256A9036}"/>
              </a:ext>
            </a:extLst>
          </p:cNvPr>
          <p:cNvSpPr txBox="1">
            <a:spLocks/>
          </p:cNvSpPr>
          <p:nvPr/>
        </p:nvSpPr>
        <p:spPr bwMode="auto">
          <a:xfrm>
            <a:off x="37583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4586</a:t>
            </a:r>
            <a:endParaRPr lang="da-DK" kern="0" dirty="0"/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26BDE8D-0AB8-0EEE-E16A-AE476C4A9F55}"/>
              </a:ext>
            </a:extLst>
          </p:cNvPr>
          <p:cNvCxnSpPr/>
          <p:nvPr/>
        </p:nvCxnSpPr>
        <p:spPr bwMode="auto">
          <a:xfrm flipV="1">
            <a:off x="516425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0EB38B7C-D813-802A-7206-350629D8A2DB}"/>
              </a:ext>
            </a:extLst>
          </p:cNvPr>
          <p:cNvSpPr txBox="1">
            <a:spLocks/>
          </p:cNvSpPr>
          <p:nvPr/>
        </p:nvSpPr>
        <p:spPr bwMode="auto">
          <a:xfrm>
            <a:off x="480436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4626</a:t>
            </a:r>
            <a:endParaRPr lang="da-DK" kern="0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EFD394EB-9482-E0CD-CD2E-8B1E28A2943D}"/>
              </a:ext>
            </a:extLst>
          </p:cNvPr>
          <p:cNvCxnSpPr/>
          <p:nvPr/>
        </p:nvCxnSpPr>
        <p:spPr bwMode="auto">
          <a:xfrm flipV="1">
            <a:off x="6238274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5" name="Content Placeholder 2">
            <a:extLst>
              <a:ext uri="{FF2B5EF4-FFF2-40B4-BE49-F238E27FC236}">
                <a16:creationId xmlns:a16="http://schemas.microsoft.com/office/drawing/2014/main" id="{0A268F3C-FEEC-D979-0D60-C197945963DA}"/>
              </a:ext>
            </a:extLst>
          </p:cNvPr>
          <p:cNvSpPr txBox="1">
            <a:spLocks/>
          </p:cNvSpPr>
          <p:nvPr/>
        </p:nvSpPr>
        <p:spPr bwMode="auto">
          <a:xfrm>
            <a:off x="5878388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4666</a:t>
            </a:r>
            <a:endParaRPr lang="da-DK" kern="0" dirty="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9DEE788-3340-1CC6-91D8-AABDF4113F22}"/>
              </a:ext>
            </a:extLst>
          </p:cNvPr>
          <p:cNvCxnSpPr/>
          <p:nvPr/>
        </p:nvCxnSpPr>
        <p:spPr bwMode="auto">
          <a:xfrm flipV="1">
            <a:off x="72890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080EB6CA-EA1B-82E2-5955-C80ECADFF39F}"/>
              </a:ext>
            </a:extLst>
          </p:cNvPr>
          <p:cNvSpPr txBox="1">
            <a:spLocks/>
          </p:cNvSpPr>
          <p:nvPr/>
        </p:nvSpPr>
        <p:spPr bwMode="auto">
          <a:xfrm>
            <a:off x="69291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1444</a:t>
            </a:r>
            <a:endParaRPr lang="da-DK" kern="0" dirty="0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CE70C7B-23EA-2F29-6C1C-6D095B70614E}"/>
              </a:ext>
            </a:extLst>
          </p:cNvPr>
          <p:cNvCxnSpPr/>
          <p:nvPr/>
        </p:nvCxnSpPr>
        <p:spPr bwMode="auto">
          <a:xfrm flipV="1">
            <a:off x="8353692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9" name="Content Placeholder 2">
            <a:extLst>
              <a:ext uri="{FF2B5EF4-FFF2-40B4-BE49-F238E27FC236}">
                <a16:creationId xmlns:a16="http://schemas.microsoft.com/office/drawing/2014/main" id="{E129D320-3330-EBCA-5E1B-5CAFC788DFC8}"/>
              </a:ext>
            </a:extLst>
          </p:cNvPr>
          <p:cNvSpPr txBox="1">
            <a:spLocks/>
          </p:cNvSpPr>
          <p:nvPr/>
        </p:nvSpPr>
        <p:spPr bwMode="auto">
          <a:xfrm>
            <a:off x="7993806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</a:t>
            </a:r>
            <a:endParaRPr lang="da-DK" kern="0" dirty="0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3C96C34-F9FF-86F8-4605-B71896012CFA}"/>
              </a:ext>
            </a:extLst>
          </p:cNvPr>
          <p:cNvGrpSpPr/>
          <p:nvPr/>
        </p:nvGrpSpPr>
        <p:grpSpPr>
          <a:xfrm>
            <a:off x="9385651" y="4976265"/>
            <a:ext cx="720080" cy="144016"/>
            <a:chOff x="979180" y="3029205"/>
            <a:chExt cx="720080" cy="14401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DC553A9-4E5A-AF13-43DC-BBB7F79E6B50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8ABF9553-9081-D4C7-CD97-02203BC0FA04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6388689-ACC7-5F0E-07F8-038AA19C898F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4EEB6F9-9567-275A-F489-918CD9D97E3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5E45229-6CB3-4543-8048-9D72AA4F630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76" name="Arrow: Curved Down 375">
            <a:extLst>
              <a:ext uri="{FF2B5EF4-FFF2-40B4-BE49-F238E27FC236}">
                <a16:creationId xmlns:a16="http://schemas.microsoft.com/office/drawing/2014/main" id="{88393F11-CFCF-109A-220D-892A5FDB198F}"/>
              </a:ext>
            </a:extLst>
          </p:cNvPr>
          <p:cNvSpPr/>
          <p:nvPr/>
        </p:nvSpPr>
        <p:spPr bwMode="auto">
          <a:xfrm>
            <a:off x="897190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77" name="Content Placeholder 2">
            <a:extLst>
              <a:ext uri="{FF2B5EF4-FFF2-40B4-BE49-F238E27FC236}">
                <a16:creationId xmlns:a16="http://schemas.microsoft.com/office/drawing/2014/main" id="{D54D288B-F579-330C-2EE6-80F8DF7494A7}"/>
              </a:ext>
            </a:extLst>
          </p:cNvPr>
          <p:cNvSpPr txBox="1">
            <a:spLocks/>
          </p:cNvSpPr>
          <p:nvPr/>
        </p:nvSpPr>
        <p:spPr bwMode="auto">
          <a:xfrm>
            <a:off x="9492308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2861E23-F5A3-BC7F-9236-5B65BD1288F4}"/>
              </a:ext>
            </a:extLst>
          </p:cNvPr>
          <p:cNvCxnSpPr/>
          <p:nvPr/>
        </p:nvCxnSpPr>
        <p:spPr bwMode="auto">
          <a:xfrm flipV="1">
            <a:off x="9396176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9" name="Content Placeholder 2">
            <a:extLst>
              <a:ext uri="{FF2B5EF4-FFF2-40B4-BE49-F238E27FC236}">
                <a16:creationId xmlns:a16="http://schemas.microsoft.com/office/drawing/2014/main" id="{8560FE10-E212-6CF4-D250-4831316E7798}"/>
              </a:ext>
            </a:extLst>
          </p:cNvPr>
          <p:cNvSpPr txBox="1">
            <a:spLocks/>
          </p:cNvSpPr>
          <p:nvPr/>
        </p:nvSpPr>
        <p:spPr bwMode="auto">
          <a:xfrm>
            <a:off x="9036290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1680</a:t>
            </a:r>
            <a:endParaRPr lang="da-DK" kern="0" dirty="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16999D8-F64E-C2B0-498C-D29F0C9C3817}"/>
              </a:ext>
            </a:extLst>
          </p:cNvPr>
          <p:cNvGrpSpPr/>
          <p:nvPr/>
        </p:nvGrpSpPr>
        <p:grpSpPr>
          <a:xfrm>
            <a:off x="10458336" y="4976265"/>
            <a:ext cx="720080" cy="144016"/>
            <a:chOff x="979180" y="3029205"/>
            <a:chExt cx="720080" cy="144016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4724B6F-584D-AB38-4DF7-95C576638D4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B971584-B648-4290-29B5-8B314246E95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480A624-5B49-4051-FCBB-B338CA6323E1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1E8751E-A54D-F4B5-BC0D-874DB229E2A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6B95343C-FC21-FF29-E15F-35ECCDBA085A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86" name="Arrow: Curved Down 385">
            <a:extLst>
              <a:ext uri="{FF2B5EF4-FFF2-40B4-BE49-F238E27FC236}">
                <a16:creationId xmlns:a16="http://schemas.microsoft.com/office/drawing/2014/main" id="{1B93DF59-A265-C704-AA51-8C4876729FB4}"/>
              </a:ext>
            </a:extLst>
          </p:cNvPr>
          <p:cNvSpPr/>
          <p:nvPr/>
        </p:nvSpPr>
        <p:spPr bwMode="auto">
          <a:xfrm>
            <a:off x="10044594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672DB40A-A462-0704-033E-0C05888A7E13}"/>
              </a:ext>
            </a:extLst>
          </p:cNvPr>
          <p:cNvSpPr txBox="1">
            <a:spLocks/>
          </p:cNvSpPr>
          <p:nvPr/>
        </p:nvSpPr>
        <p:spPr bwMode="auto">
          <a:xfrm>
            <a:off x="10564993" y="5174593"/>
            <a:ext cx="517500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DECFEFA4-70D8-8A3B-6682-9E9536A5E521}"/>
              </a:ext>
            </a:extLst>
          </p:cNvPr>
          <p:cNvCxnSpPr/>
          <p:nvPr/>
        </p:nvCxnSpPr>
        <p:spPr bwMode="auto">
          <a:xfrm flipV="1">
            <a:off x="104688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9" name="Content Placeholder 2">
            <a:extLst>
              <a:ext uri="{FF2B5EF4-FFF2-40B4-BE49-F238E27FC236}">
                <a16:creationId xmlns:a16="http://schemas.microsoft.com/office/drawing/2014/main" id="{51E806D6-214B-F505-D45A-EE6DD1C85BD6}"/>
              </a:ext>
            </a:extLst>
          </p:cNvPr>
          <p:cNvSpPr txBox="1">
            <a:spLocks/>
          </p:cNvSpPr>
          <p:nvPr/>
        </p:nvSpPr>
        <p:spPr bwMode="auto">
          <a:xfrm>
            <a:off x="101089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768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2864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78" grpId="0"/>
      <p:bldP spid="249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5" grpId="0" animBg="1"/>
      <p:bldP spid="314" grpId="0" animBg="1"/>
      <p:bldP spid="315" grpId="0" animBg="1"/>
      <p:bldP spid="316" grpId="0" animBg="1"/>
      <p:bldP spid="317" grpId="0"/>
      <p:bldP spid="318" grpId="0"/>
      <p:bldP spid="319" grpId="0"/>
      <p:bldP spid="320" grpId="0"/>
      <p:bldP spid="323" grpId="0"/>
      <p:bldP spid="325" grpId="0"/>
      <p:bldP spid="327" grpId="0"/>
      <p:bldP spid="328" grpId="0"/>
      <p:bldP spid="336" grpId="0" animBg="1"/>
      <p:bldP spid="337" grpId="0"/>
      <p:bldP spid="344" grpId="0" animBg="1"/>
      <p:bldP spid="345" grpId="0"/>
      <p:bldP spid="352" grpId="0" animBg="1"/>
      <p:bldP spid="353" grpId="0"/>
      <p:bldP spid="355" grpId="0"/>
      <p:bldP spid="357" grpId="0"/>
      <p:bldP spid="359" grpId="0"/>
      <p:bldP spid="361" grpId="0"/>
      <p:bldP spid="363" grpId="0"/>
      <p:bldP spid="365" grpId="0"/>
      <p:bldP spid="367" grpId="0"/>
      <p:bldP spid="369" grpId="0"/>
      <p:bldP spid="376" grpId="0" animBg="1"/>
      <p:bldP spid="377" grpId="0"/>
      <p:bldP spid="379" grpId="0"/>
      <p:bldP spid="386" grpId="0" animBg="1"/>
      <p:bldP spid="387" grpId="0"/>
      <p:bldP spid="3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 R/Understanding R/01_files/01_assigment.R</a:t>
            </a:r>
          </a:p>
          <a:p>
            <a:r>
              <a:rPr lang="en-US" dirty="0"/>
              <a:t>3) in small groups, try to rank the five algorithms for creating a vector of 1 to n according to speed (slowest to fastest)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07/11/2023</a:t>
            </a:fld>
            <a:r>
              <a:rPr lang="en-GB" dirty="0"/>
              <a:t>07/11/2023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E06F5-99F4-4804-70DC-FDD8A779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" y="2981150"/>
            <a:ext cx="2152950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0E588-0F9B-2F81-EE77-F9E2F06F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71" y="3261320"/>
            <a:ext cx="2086266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F664-7975-901E-9D40-31F9D5FE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489" y="3199035"/>
            <a:ext cx="2610214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8DB52-D9C4-EB5F-0099-A54C1896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725" y="4286257"/>
            <a:ext cx="2372056" cy="971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C59D0C-2A2A-6546-2C39-344B0C9F2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96" y="5008438"/>
            <a:ext cx="27816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FD9-14B1-E207-CD19-5056236C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82E8-5735-83B9-BB72-24D66C2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944" y="5229200"/>
            <a:ext cx="4672092" cy="953219"/>
          </a:xfrm>
        </p:spPr>
        <p:txBody>
          <a:bodyPr/>
          <a:lstStyle/>
          <a:p>
            <a:r>
              <a:rPr lang="en-US" dirty="0"/>
              <a:t>Every time append/c is called, the vector is assigned to a new location and created again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9513-FBB4-1693-1737-6C048368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9E45-EDEF-4925-BE53-2BDD1904205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C9D5C-64C2-85F1-5EBC-93C9D7E2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265228"/>
            <a:ext cx="6633163" cy="473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25A55-6552-8AD3-A3F4-07A706CC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5" y="2920458"/>
            <a:ext cx="2152950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9BE09-E29C-F326-0B0F-C4D134B8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44" y="1355137"/>
            <a:ext cx="2610214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015C2-7005-CCD0-04D5-98FF536B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43" y="1622490"/>
            <a:ext cx="4980853" cy="3469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A0E215-D06E-26CE-CF5F-70A19054B7FF}"/>
              </a:ext>
            </a:extLst>
          </p:cNvPr>
          <p:cNvSpPr txBox="1">
            <a:spLocks/>
          </p:cNvSpPr>
          <p:nvPr/>
        </p:nvSpPr>
        <p:spPr bwMode="auto">
          <a:xfrm>
            <a:off x="7513554" y="1072073"/>
            <a:ext cx="4031631" cy="4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library(</a:t>
            </a:r>
            <a:r>
              <a:rPr lang="en-US" kern="0" dirty="0" err="1"/>
              <a:t>pryr</a:t>
            </a:r>
            <a:r>
              <a:rPr lang="en-US" kern="0" dirty="0"/>
              <a:t>)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32106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1373021"/>
            <a:ext cx="4392488" cy="419408"/>
          </a:xfrm>
        </p:spPr>
        <p:txBody>
          <a:bodyPr/>
          <a:lstStyle/>
          <a:p>
            <a:r>
              <a:rPr lang="en-US" dirty="0"/>
              <a:t>Slow due to n number of function calls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D817C-E97A-21C5-BCDB-4E087687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2" y="1373021"/>
            <a:ext cx="6671864" cy="4521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5E79B-0616-D212-1131-63B61E73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844824"/>
            <a:ext cx="2781688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6EE67-953D-DB90-4B48-00FD1CCF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1792429"/>
            <a:ext cx="3686689" cy="4953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E5CC57-0395-D44C-8B40-7F8342EC955E}"/>
              </a:ext>
            </a:extLst>
          </p:cNvPr>
          <p:cNvSpPr txBox="1">
            <a:spLocks/>
          </p:cNvSpPr>
          <p:nvPr/>
        </p:nvSpPr>
        <p:spPr bwMode="auto">
          <a:xfrm>
            <a:off x="7509710" y="2996952"/>
            <a:ext cx="37318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Assembly code for the same:</a:t>
            </a:r>
          </a:p>
          <a:p>
            <a:r>
              <a:rPr lang="en-US" kern="0" dirty="0"/>
              <a:t>mov </a:t>
            </a:r>
            <a:r>
              <a:rPr lang="en-US" kern="0" dirty="0" err="1"/>
              <a:t>eax</a:t>
            </a:r>
            <a:r>
              <a:rPr lang="en-US" kern="0" dirty="0"/>
              <a:t>, </a:t>
            </a:r>
            <a:r>
              <a:rPr lang="en-US" kern="0" dirty="0" err="1"/>
              <a:t>edi</a:t>
            </a:r>
            <a:endParaRPr lang="en-US" kern="0" dirty="0"/>
          </a:p>
          <a:p>
            <a:r>
              <a:rPr lang="en-US" kern="0" dirty="0"/>
              <a:t>ret</a:t>
            </a:r>
          </a:p>
          <a:p>
            <a:endParaRPr lang="en-US" kern="0" dirty="0"/>
          </a:p>
          <a:p>
            <a:r>
              <a:rPr lang="en-US" kern="0" dirty="0"/>
              <a:t>~4 bytes of code</a:t>
            </a:r>
          </a:p>
          <a:p>
            <a:r>
              <a:rPr lang="en-US" kern="0" dirty="0"/>
              <a:t>You do not use R for highly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4804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24" y="2112443"/>
            <a:ext cx="4392488" cy="1100533"/>
          </a:xfrm>
        </p:spPr>
        <p:txBody>
          <a:bodyPr/>
          <a:lstStyle/>
          <a:p>
            <a:r>
              <a:rPr lang="en-US" dirty="0"/>
              <a:t>1:n is cheating, it does not create the numbers in the vector before they are used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3B948-9B51-8A10-DA88-651F074A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" y="1378004"/>
            <a:ext cx="6828037" cy="442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6E4FC-6AF6-0A34-C023-47C09A0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3" y="2864170"/>
            <a:ext cx="2086266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62E0D-C07A-FB97-E754-80404456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1635244"/>
            <a:ext cx="2372056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A1BD7-E8B5-33FB-9C38-82D5E097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348" y="1562745"/>
            <a:ext cx="3639058" cy="3048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39F024-9123-697C-462C-6F287E5C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4" y="3357652"/>
            <a:ext cx="267689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61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FFF-8D87-B8CC-02A8-06A0DC8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25E-7D2B-B731-17B4-5D9DCD8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functions in part 1.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D149-9FE1-6431-8691-6309C71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ED1-3F02-410D-8539-F9F3643A385C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1882-A4D4-2656-75DD-FE525F70B5C4}"/>
              </a:ext>
            </a:extLst>
          </p:cNvPr>
          <p:cNvSpPr txBox="1">
            <a:spLocks/>
          </p:cNvSpPr>
          <p:nvPr/>
        </p:nvSpPr>
        <p:spPr bwMode="auto">
          <a:xfrm>
            <a:off x="982662" y="2852936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sapply</a:t>
            </a:r>
            <a:r>
              <a:rPr lang="en-US" kern="0" dirty="0"/>
              <a:t>(1:10, function(n) {  </a:t>
            </a:r>
          </a:p>
          <a:p>
            <a:pPr marL="252000" lvl="1" indent="0">
              <a:buNone/>
            </a:pPr>
            <a:r>
              <a:rPr lang="en-US" kern="0" dirty="0"/>
              <a:t>Do whatever is in here for n = 1 then n = 2, etc. to n = 10</a:t>
            </a:r>
          </a:p>
          <a:p>
            <a:r>
              <a:rPr lang="en-US" kern="0" dirty="0"/>
              <a:t>})</a:t>
            </a:r>
            <a:endParaRPr lang="da-DK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496B4-7EA4-0F9E-FAC5-10ED0F6F0913}"/>
              </a:ext>
            </a:extLst>
          </p:cNvPr>
          <p:cNvSpPr txBox="1">
            <a:spLocks/>
          </p:cNvSpPr>
          <p:nvPr/>
        </p:nvSpPr>
        <p:spPr bwMode="auto">
          <a:xfrm>
            <a:off x="982662" y="4399433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&lt;&lt;- ignore scope: assignment operator to global environment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5872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Binary and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computers store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Scoping </a:t>
            </a:r>
            <a:r>
              <a:rPr lang="en-US"/>
              <a:t>in R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B741-82F5-1A79-CE42-231EF52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831A-167F-C715-7590-F8DAAB6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F4A7-F145-4967-8ED1-344EC92E4676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FD225-D5D5-8615-EB8B-4FA38262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"/>
          <a:stretch/>
        </p:blipFill>
        <p:spPr>
          <a:xfrm>
            <a:off x="6948386" y="1373021"/>
            <a:ext cx="5241306" cy="525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1109A-F9D4-2C40-6598-AB2201F8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016"/>
            <a:ext cx="6930627" cy="3785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64E0A-46BF-8582-417E-DB8D8B4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9" y="980728"/>
            <a:ext cx="272453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D8BD-6960-48E7-460A-44CE8107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033-1A74-D744-E3E6-C6127A4F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3501009"/>
            <a:ext cx="8206507" cy="1640954"/>
          </a:xfrm>
        </p:spPr>
        <p:txBody>
          <a:bodyPr/>
          <a:lstStyle/>
          <a:p>
            <a:r>
              <a:rPr lang="en-US" dirty="0"/>
              <a:t>What happens when two function have the same name?</a:t>
            </a:r>
          </a:p>
          <a:p>
            <a:r>
              <a:rPr lang="en-US" dirty="0"/>
              <a:t>The ones defined last takes presence</a:t>
            </a:r>
          </a:p>
          <a:p>
            <a:r>
              <a:rPr lang="en-US" dirty="0"/>
              <a:t>Access package specific version by ‘::’ (or ‘:::’ to access private functions)</a:t>
            </a:r>
          </a:p>
          <a:p>
            <a:r>
              <a:rPr lang="en-US" dirty="0"/>
              <a:t>filter() vs </a:t>
            </a:r>
            <a:r>
              <a:rPr lang="en-US" dirty="0" err="1"/>
              <a:t>dplyr</a:t>
            </a:r>
            <a:r>
              <a:rPr lang="en-US" dirty="0"/>
              <a:t>::filter() vs stats::filter()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8BBE-079E-B101-BAC5-58B1FACE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D51-BB99-4DB9-90EF-2E1D52EBED68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0C673-42AF-250A-A7FA-A1E7505C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4" y="1357022"/>
            <a:ext cx="4199937" cy="1999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5F700-A9E3-4918-B402-3378D583A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061345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3EC05-BC99-9356-ECD8-D0482278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284984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6CD147-A248-0536-121D-B52B8026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597648"/>
            <a:ext cx="5794031" cy="20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46A-4AFB-1598-B4D0-3B490D1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2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A198-7CD2-E98E-4FC5-E2B77901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 calls in part 2.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34E-2E72-4F51-D6DA-AF2F317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DC4B-6CAC-48A9-A97A-633D51FFA4FD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29FA3-4F81-792B-8BE5-BFFD9578B804}"/>
              </a:ext>
            </a:extLst>
          </p:cNvPr>
          <p:cNvSpPr txBox="1">
            <a:spLocks/>
          </p:cNvSpPr>
          <p:nvPr/>
        </p:nvSpPr>
        <p:spPr bwMode="auto">
          <a:xfrm>
            <a:off x="984249" y="3162022"/>
            <a:ext cx="10150723" cy="4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‘…’ ellipsis or "dots" argument: allows a variable number of additional arguments 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29396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r>
              <a:rPr lang="en-US" dirty="0"/>
              <a:t>Debugging and Troubleshooting</a:t>
            </a:r>
          </a:p>
          <a:p>
            <a:endParaRPr lang="en-GB" dirty="0"/>
          </a:p>
          <a:p>
            <a:r>
              <a:rPr lang="en-US" dirty="0"/>
              <a:t>Efficient Code</a:t>
            </a:r>
          </a:p>
          <a:p>
            <a:endParaRPr lang="en-GB" dirty="0"/>
          </a:p>
          <a:p>
            <a:r>
              <a:rPr lang="en-GB" dirty="0"/>
              <a:t>Anticipating unexpected behaviour</a:t>
            </a:r>
          </a:p>
        </p:txBody>
      </p:sp>
      <p:pic>
        <p:nvPicPr>
          <p:cNvPr id="1026" name="Picture 2" descr="Why why why oh thats why meme template : r/memes">
            <a:extLst>
              <a:ext uri="{FF2B5EF4-FFF2-40B4-BE49-F238E27FC236}">
                <a16:creationId xmlns:a16="http://schemas.microsoft.com/office/drawing/2014/main" id="{5507BCAD-90B2-2B4F-4276-706588C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052736"/>
            <a:ext cx="4633835" cy="47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2604" y="1544263"/>
            <a:ext cx="1512168" cy="471803"/>
          </a:xfrm>
        </p:spPr>
        <p:txBody>
          <a:bodyPr/>
          <a:lstStyle/>
          <a:p>
            <a:r>
              <a:rPr lang="en-GB" sz="3600" dirty="0"/>
              <a:t>1337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99B56-DDDB-7F67-DF61-F23469D55575}"/>
              </a:ext>
            </a:extLst>
          </p:cNvPr>
          <p:cNvCxnSpPr>
            <a:cxnSpLocks/>
          </p:cNvCxnSpPr>
          <p:nvPr/>
        </p:nvCxnSpPr>
        <p:spPr bwMode="auto">
          <a:xfrm>
            <a:off x="4216720" y="2016066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50F32-2E12-002F-5DA0-C7D732BD966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2040273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310766-C043-2AE7-C454-F6350AE5E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2040231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2E9AD-7CC0-8174-87D7-13D3FCB2D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1994204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F72B-5937-3E03-5BCE-3350876935AE}"/>
              </a:ext>
            </a:extLst>
          </p:cNvPr>
          <p:cNvGrpSpPr/>
          <p:nvPr/>
        </p:nvGrpSpPr>
        <p:grpSpPr>
          <a:xfrm>
            <a:off x="1509416" y="3048385"/>
            <a:ext cx="4032448" cy="495927"/>
            <a:chOff x="808828" y="2740642"/>
            <a:chExt cx="4032448" cy="49592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D91D8BDB-130A-A054-9970-1089511F18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276476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7 x 10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562FCF45-19C7-EFA8-FA40-367FB4A55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5F95FD81-9177-9981-7F8F-CB7217051B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3154C096-951E-317F-9031-23A20F3355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10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AD204BA-EC50-4D69-D8C8-3B79ECC521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3859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DA26429E-B211-65D8-4A01-B898C6DCE9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7810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9CA7E589-456E-D6DE-7AF9-4A4562B5F0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5821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10F1E2DC-68EF-DAF9-0135-D20342875003}"/>
              </a:ext>
            </a:extLst>
          </p:cNvPr>
          <p:cNvSpPr txBox="1">
            <a:spLocks/>
          </p:cNvSpPr>
          <p:nvPr/>
        </p:nvSpPr>
        <p:spPr bwMode="auto">
          <a:xfrm>
            <a:off x="3172604" y="3952994"/>
            <a:ext cx="1512168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/>
              <a:t>1001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AB76-C2A4-CFC3-4A67-D86A02BC764B}"/>
              </a:ext>
            </a:extLst>
          </p:cNvPr>
          <p:cNvCxnSpPr>
            <a:cxnSpLocks/>
          </p:cNvCxnSpPr>
          <p:nvPr/>
        </p:nvCxnSpPr>
        <p:spPr bwMode="auto">
          <a:xfrm>
            <a:off x="4216720" y="4424797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BD82F-3F36-3F34-4CD3-49EFC4C4825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4449004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7AB35-DF96-CAB0-876C-8989349D5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4448962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125BE0-3BA4-5F27-83FE-8D1F331526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4402935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F8132-CB5F-F823-D854-A6DFBF5FF952}"/>
              </a:ext>
            </a:extLst>
          </p:cNvPr>
          <p:cNvGrpSpPr/>
          <p:nvPr/>
        </p:nvGrpSpPr>
        <p:grpSpPr>
          <a:xfrm>
            <a:off x="1768448" y="5056790"/>
            <a:ext cx="4032448" cy="495927"/>
            <a:chOff x="808828" y="5149373"/>
            <a:chExt cx="4032448" cy="495927"/>
          </a:xfrm>
        </p:grpSpPr>
        <p:sp>
          <p:nvSpPr>
            <p:cNvPr id="27" name="Content Placeholder 4">
              <a:extLst>
                <a:ext uri="{FF2B5EF4-FFF2-40B4-BE49-F238E27FC236}">
                  <a16:creationId xmlns:a16="http://schemas.microsoft.com/office/drawing/2014/main" id="{00DB53FB-2770-1633-7742-82D109008C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173497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E4C56C19-A5E1-454C-EB29-AE18EF1A8A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3CD439EA-F88A-F2C6-E056-7BBBC14F80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30" name="Content Placeholder 4">
              <a:extLst>
                <a:ext uri="{FF2B5EF4-FFF2-40B4-BE49-F238E27FC236}">
                  <a16:creationId xmlns:a16="http://schemas.microsoft.com/office/drawing/2014/main" id="{85312F85-15BC-7A80-EADD-1A62192AB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35" name="Content Placeholder 4">
              <a:extLst>
                <a:ext uri="{FF2B5EF4-FFF2-40B4-BE49-F238E27FC236}">
                  <a16:creationId xmlns:a16="http://schemas.microsoft.com/office/drawing/2014/main" id="{748E8E1E-3393-5524-47E9-5076DB5D03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1D4AF6BB-C51E-C393-11B6-811122855C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7" name="Content Placeholder 4">
              <a:extLst>
                <a:ext uri="{FF2B5EF4-FFF2-40B4-BE49-F238E27FC236}">
                  <a16:creationId xmlns:a16="http://schemas.microsoft.com/office/drawing/2014/main" id="{13D515F0-126B-CCF8-BDC7-D6B39D39BB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BA6E7-A99E-C538-7F94-E994EB806E0B}"/>
              </a:ext>
            </a:extLst>
          </p:cNvPr>
          <p:cNvGrpSpPr/>
          <p:nvPr/>
        </p:nvGrpSpPr>
        <p:grpSpPr>
          <a:xfrm>
            <a:off x="1768448" y="5480263"/>
            <a:ext cx="4032448" cy="495927"/>
            <a:chOff x="808828" y="5572846"/>
            <a:chExt cx="4032448" cy="495927"/>
          </a:xfrm>
        </p:grpSpPr>
        <p:sp>
          <p:nvSpPr>
            <p:cNvPr id="38" name="Content Placeholder 4">
              <a:extLst>
                <a:ext uri="{FF2B5EF4-FFF2-40B4-BE49-F238E27FC236}">
                  <a16:creationId xmlns:a16="http://schemas.microsoft.com/office/drawing/2014/main" id="{E2F666CC-9CEC-017D-6440-7160F7B2E6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596970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</a:t>
              </a:r>
              <a:endParaRPr lang="en-GB" kern="0" baseline="30000" dirty="0"/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623050BF-FF2D-9EF8-2856-AD18DAFACB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endParaRPr lang="en-GB" kern="0" baseline="30000" dirty="0"/>
            </a:p>
          </p:txBody>
        </p:sp>
        <p:sp>
          <p:nvSpPr>
            <p:cNvPr id="40" name="Content Placeholder 4">
              <a:extLst>
                <a:ext uri="{FF2B5EF4-FFF2-40B4-BE49-F238E27FC236}">
                  <a16:creationId xmlns:a16="http://schemas.microsoft.com/office/drawing/2014/main" id="{0CAD0355-767E-7897-6850-889B01C1C4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4</a:t>
              </a:r>
              <a:endParaRPr lang="en-GB" kern="0" baseline="30000" dirty="0"/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AD5FC78F-B589-A7DC-E5A5-EF3F47323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8</a:t>
              </a:r>
              <a:endParaRPr lang="en-GB" kern="0" baseline="30000" dirty="0"/>
            </a:p>
          </p:txBody>
        </p:sp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0B225B4A-8E4E-8CA9-379A-0C32253B02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3" name="Content Placeholder 4">
              <a:extLst>
                <a:ext uri="{FF2B5EF4-FFF2-40B4-BE49-F238E27FC236}">
                  <a16:creationId xmlns:a16="http://schemas.microsoft.com/office/drawing/2014/main" id="{39C110C6-E954-83F5-64E5-E7A5C232CD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2CA51724-356F-4BEA-0459-785801C458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52AEA5DC-6BC6-FDF5-B8DF-F9CD50D21B01}"/>
              </a:ext>
            </a:extLst>
          </p:cNvPr>
          <p:cNvSpPr txBox="1">
            <a:spLocks/>
          </p:cNvSpPr>
          <p:nvPr/>
        </p:nvSpPr>
        <p:spPr bwMode="auto">
          <a:xfrm>
            <a:off x="4719236" y="2703730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7 x 1</a:t>
            </a:r>
            <a:endParaRPr lang="en-GB" kern="0" baseline="30000" dirty="0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884F9E50-23EA-670A-87F1-38D431F0ED24}"/>
              </a:ext>
            </a:extLst>
          </p:cNvPr>
          <p:cNvSpPr txBox="1">
            <a:spLocks/>
          </p:cNvSpPr>
          <p:nvPr/>
        </p:nvSpPr>
        <p:spPr bwMode="auto">
          <a:xfrm>
            <a:off x="3711124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</a:t>
            </a:r>
            <a:endParaRPr lang="en-GB" kern="0" baseline="300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119CEBF-DBDE-940C-4AFD-1CCC66AD3DAE}"/>
              </a:ext>
            </a:extLst>
          </p:cNvPr>
          <p:cNvSpPr txBox="1">
            <a:spLocks/>
          </p:cNvSpPr>
          <p:nvPr/>
        </p:nvSpPr>
        <p:spPr bwMode="auto">
          <a:xfrm>
            <a:off x="2568181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100</a:t>
            </a:r>
            <a:endParaRPr lang="en-GB" kern="0" baseline="30000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EB86C177-A109-F01F-3B2C-91A3D103625A}"/>
              </a:ext>
            </a:extLst>
          </p:cNvPr>
          <p:cNvSpPr txBox="1">
            <a:spLocks/>
          </p:cNvSpPr>
          <p:nvPr/>
        </p:nvSpPr>
        <p:spPr bwMode="auto">
          <a:xfrm>
            <a:off x="1372989" y="2703729"/>
            <a:ext cx="9916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1 x 1000</a:t>
            </a:r>
            <a:endParaRPr lang="en-GB" kern="0" baseline="30000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E65D853B-C447-4E4F-72EC-9E2446A5A466}"/>
              </a:ext>
            </a:extLst>
          </p:cNvPr>
          <p:cNvSpPr txBox="1">
            <a:spLocks/>
          </p:cNvSpPr>
          <p:nvPr/>
        </p:nvSpPr>
        <p:spPr bwMode="auto">
          <a:xfrm>
            <a:off x="4449574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463E88C4-8535-8740-DFA8-209FE29C448F}"/>
              </a:ext>
            </a:extLst>
          </p:cNvPr>
          <p:cNvSpPr txBox="1">
            <a:spLocks/>
          </p:cNvSpPr>
          <p:nvPr/>
        </p:nvSpPr>
        <p:spPr bwMode="auto">
          <a:xfrm>
            <a:off x="3491106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DB5FE040-E280-6BAD-F4DF-F6173B87058C}"/>
              </a:ext>
            </a:extLst>
          </p:cNvPr>
          <p:cNvSpPr txBox="1">
            <a:spLocks/>
          </p:cNvSpPr>
          <p:nvPr/>
        </p:nvSpPr>
        <p:spPr bwMode="auto">
          <a:xfrm>
            <a:off x="2407471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31B3299-7F4D-E857-5A4B-AEAB249B85C5}"/>
              </a:ext>
            </a:extLst>
          </p:cNvPr>
          <p:cNvSpPr txBox="1">
            <a:spLocks/>
          </p:cNvSpPr>
          <p:nvPr/>
        </p:nvSpPr>
        <p:spPr bwMode="auto">
          <a:xfrm>
            <a:off x="1263037" y="1454464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5A6B9FE-A7E2-A45E-FC76-42DA8F2E7553}"/>
              </a:ext>
            </a:extLst>
          </p:cNvPr>
          <p:cNvSpPr txBox="1">
            <a:spLocks/>
          </p:cNvSpPr>
          <p:nvPr/>
        </p:nvSpPr>
        <p:spPr bwMode="auto">
          <a:xfrm>
            <a:off x="1263037" y="3972883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Binary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8EB195-C645-82C7-4B0D-6B1628BE8046}"/>
              </a:ext>
            </a:extLst>
          </p:cNvPr>
          <p:cNvSpPr txBox="1">
            <a:spLocks/>
          </p:cNvSpPr>
          <p:nvPr/>
        </p:nvSpPr>
        <p:spPr bwMode="auto">
          <a:xfrm>
            <a:off x="5660407" y="5504387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= 9</a:t>
            </a:r>
            <a:endParaRPr lang="en-GB" kern="0" baseline="30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74FB6D-7C0A-9EE3-00AD-93D526953798}"/>
              </a:ext>
            </a:extLst>
          </p:cNvPr>
          <p:cNvSpPr txBox="1">
            <a:spLocks/>
          </p:cNvSpPr>
          <p:nvPr/>
        </p:nvSpPr>
        <p:spPr bwMode="auto">
          <a:xfrm>
            <a:off x="6244744" y="5428215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91E25050-1B95-EB89-A27D-A44B243D731E}"/>
              </a:ext>
            </a:extLst>
          </p:cNvPr>
          <p:cNvSpPr txBox="1">
            <a:spLocks/>
          </p:cNvSpPr>
          <p:nvPr/>
        </p:nvSpPr>
        <p:spPr bwMode="auto">
          <a:xfrm>
            <a:off x="6520509" y="1005996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10010100 in decimal?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7EC4AD17-E5A2-61EB-6B9B-28CFB1F2446F}"/>
              </a:ext>
            </a:extLst>
          </p:cNvPr>
          <p:cNvSpPr txBox="1">
            <a:spLocks/>
          </p:cNvSpPr>
          <p:nvPr/>
        </p:nvSpPr>
        <p:spPr bwMode="auto">
          <a:xfrm>
            <a:off x="6520509" y="2506427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19 in binary?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E34E428-81A5-8361-325B-0B389702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09" y="1489755"/>
            <a:ext cx="2742255" cy="40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02C37F-39B5-7551-93B9-A05F5A7BC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8" b="1"/>
          <a:stretch/>
        </p:blipFill>
        <p:spPr>
          <a:xfrm>
            <a:off x="6520509" y="3016576"/>
            <a:ext cx="2467319" cy="94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3" grpId="0"/>
      <p:bldP spid="14" grpId="0"/>
      <p:bldP spid="1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82" y="5548701"/>
            <a:ext cx="6332709" cy="518771"/>
          </a:xfrm>
        </p:spPr>
        <p:txBody>
          <a:bodyPr/>
          <a:lstStyle/>
          <a:p>
            <a:r>
              <a:rPr lang="da-DK" sz="2000" dirty="0">
                <a:hlinkClick r:id="rId4"/>
              </a:rPr>
              <a:t>https://www.youtube.com/watch?v=dQw4w9WgXcQ</a:t>
            </a:r>
            <a:endParaRPr lang="da-DK" sz="2000" dirty="0"/>
          </a:p>
          <a:p>
            <a:endParaRPr lang="da-DK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D4DFF3-39FF-BAD6-6AB0-11080EF0C8CC}"/>
              </a:ext>
            </a:extLst>
          </p:cNvPr>
          <p:cNvSpPr txBox="1">
            <a:spLocks/>
          </p:cNvSpPr>
          <p:nvPr/>
        </p:nvSpPr>
        <p:spPr bwMode="auto">
          <a:xfrm>
            <a:off x="753082" y="1676986"/>
            <a:ext cx="2959945" cy="18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Hexadecimal (base 16)</a:t>
            </a:r>
          </a:p>
          <a:p>
            <a:r>
              <a:rPr lang="en-GB" sz="2800" kern="0" dirty="0"/>
              <a:t>0-9 and then A-F for 10-15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FFF6-EB74-FE01-D564-253D811D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172" y="923827"/>
            <a:ext cx="2888372" cy="355287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8B3A1-5DB4-B084-EE98-54427489C61F}"/>
              </a:ext>
            </a:extLst>
          </p:cNvPr>
          <p:cNvSpPr txBox="1">
            <a:spLocks/>
          </p:cNvSpPr>
          <p:nvPr/>
        </p:nvSpPr>
        <p:spPr bwMode="auto">
          <a:xfrm>
            <a:off x="8451845" y="1413947"/>
            <a:ext cx="2423751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ATCG (base 4)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6EDE79-88DC-877F-CA7F-CD0182CFE27E}"/>
              </a:ext>
            </a:extLst>
          </p:cNvPr>
          <p:cNvSpPr txBox="1">
            <a:spLocks/>
          </p:cNvSpPr>
          <p:nvPr/>
        </p:nvSpPr>
        <p:spPr bwMode="auto">
          <a:xfrm>
            <a:off x="903782" y="4992988"/>
            <a:ext cx="3246414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YouTube ( base 64)</a:t>
            </a:r>
          </a:p>
        </p:txBody>
      </p:sp>
      <p:pic>
        <p:nvPicPr>
          <p:cNvPr id="2050" name="Picture 2" descr="What is DNA and Why Is DNA Negatively Charged - An Overview">
            <a:extLst>
              <a:ext uri="{FF2B5EF4-FFF2-40B4-BE49-F238E27FC236}">
                <a16:creationId xmlns:a16="http://schemas.microsoft.com/office/drawing/2014/main" id="{D6B27EFE-2A62-579E-E31C-E85998E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0" y="1940025"/>
            <a:ext cx="4416384" cy="26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AE7B8764-9EAE-9515-9B29-ABEA01BBD3CB}"/>
              </a:ext>
            </a:extLst>
          </p:cNvPr>
          <p:cNvSpPr/>
          <p:nvPr/>
        </p:nvSpPr>
        <p:spPr bwMode="auto">
          <a:xfrm rot="16200000" flipH="1">
            <a:off x="5909728" y="4466433"/>
            <a:ext cx="324000" cy="1872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8656EB-E93F-0CC3-4A08-D2ABB0C3E190}"/>
              </a:ext>
            </a:extLst>
          </p:cNvPr>
          <p:cNvSpPr txBox="1">
            <a:spLocks/>
          </p:cNvSpPr>
          <p:nvPr/>
        </p:nvSpPr>
        <p:spPr bwMode="auto">
          <a:xfrm>
            <a:off x="5686179" y="4966229"/>
            <a:ext cx="1272329" cy="3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64^12 - 1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and bytes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66620" y="4523274"/>
            <a:ext cx="3282060" cy="399795"/>
          </a:xfrm>
        </p:spPr>
        <p:txBody>
          <a:bodyPr/>
          <a:lstStyle/>
          <a:p>
            <a:r>
              <a:rPr lang="en-GB" dirty="0"/>
              <a:t>32 bit (a word)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F2DFB-718D-7502-C15C-56999D1E6ED4}"/>
              </a:ext>
            </a:extLst>
          </p:cNvPr>
          <p:cNvSpPr/>
          <p:nvPr/>
        </p:nvSpPr>
        <p:spPr bwMode="auto">
          <a:xfrm>
            <a:off x="119786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CD5A-CC81-01E9-8495-EC8B734CC164}"/>
              </a:ext>
            </a:extLst>
          </p:cNvPr>
          <p:cNvSpPr/>
          <p:nvPr/>
        </p:nvSpPr>
        <p:spPr bwMode="auto">
          <a:xfrm>
            <a:off x="151341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EBF99-5FBE-E924-FA28-10DF21B8D31D}"/>
              </a:ext>
            </a:extLst>
          </p:cNvPr>
          <p:cNvSpPr/>
          <p:nvPr/>
        </p:nvSpPr>
        <p:spPr bwMode="auto">
          <a:xfrm>
            <a:off x="183689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F150-E412-C539-98AD-463D532B3B94}"/>
              </a:ext>
            </a:extLst>
          </p:cNvPr>
          <p:cNvSpPr/>
          <p:nvPr/>
        </p:nvSpPr>
        <p:spPr bwMode="auto">
          <a:xfrm>
            <a:off x="215244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0C0C1-4C24-21C4-1429-4F23D8B3A71B}"/>
              </a:ext>
            </a:extLst>
          </p:cNvPr>
          <p:cNvSpPr/>
          <p:nvPr/>
        </p:nvSpPr>
        <p:spPr bwMode="auto">
          <a:xfrm>
            <a:off x="246976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CDF37-E8EB-E783-517C-C9458A826981}"/>
              </a:ext>
            </a:extLst>
          </p:cNvPr>
          <p:cNvSpPr/>
          <p:nvPr/>
        </p:nvSpPr>
        <p:spPr bwMode="auto">
          <a:xfrm>
            <a:off x="278530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5DED0-EC52-0D6A-5E79-886FB1B068A8}"/>
              </a:ext>
            </a:extLst>
          </p:cNvPr>
          <p:cNvSpPr/>
          <p:nvPr/>
        </p:nvSpPr>
        <p:spPr bwMode="auto">
          <a:xfrm>
            <a:off x="310879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B6A1-EF83-3CD9-1812-B69392993D13}"/>
              </a:ext>
            </a:extLst>
          </p:cNvPr>
          <p:cNvSpPr/>
          <p:nvPr/>
        </p:nvSpPr>
        <p:spPr bwMode="auto">
          <a:xfrm>
            <a:off x="342433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9595-9B84-EC82-633A-AD11979D4D13}"/>
              </a:ext>
            </a:extLst>
          </p:cNvPr>
          <p:cNvCxnSpPr>
            <a:cxnSpLocks/>
          </p:cNvCxnSpPr>
          <p:nvPr/>
        </p:nvCxnSpPr>
        <p:spPr bwMode="auto">
          <a:xfrm>
            <a:off x="1013065" y="1470184"/>
            <a:ext cx="313994" cy="44664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9AC41-1416-ABC8-2B67-2059ADA3DD02}"/>
              </a:ext>
            </a:extLst>
          </p:cNvPr>
          <p:cNvSpPr txBox="1"/>
          <p:nvPr/>
        </p:nvSpPr>
        <p:spPr>
          <a:xfrm>
            <a:off x="729816" y="1281221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Bit</a:t>
            </a:r>
            <a:endParaRPr lang="da-DK" sz="1600" dirty="0"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37A6FE-6AA1-5416-040E-88884935A0A3}"/>
              </a:ext>
            </a:extLst>
          </p:cNvPr>
          <p:cNvSpPr/>
          <p:nvPr/>
        </p:nvSpPr>
        <p:spPr bwMode="auto">
          <a:xfrm rot="5400000" flipH="1">
            <a:off x="2296148" y="1255227"/>
            <a:ext cx="324000" cy="252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38D6-51D0-6A13-5DF9-939922668C68}"/>
              </a:ext>
            </a:extLst>
          </p:cNvPr>
          <p:cNvSpPr txBox="1"/>
          <p:nvPr/>
        </p:nvSpPr>
        <p:spPr>
          <a:xfrm>
            <a:off x="2045625" y="2753582"/>
            <a:ext cx="1136305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Byte (8 bits)</a:t>
            </a:r>
            <a:endParaRPr lang="da-DK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CAF4-E9C0-ECCD-1D4D-50D9D5C89931}"/>
              </a:ext>
            </a:extLst>
          </p:cNvPr>
          <p:cNvSpPr txBox="1"/>
          <p:nvPr/>
        </p:nvSpPr>
        <p:spPr>
          <a:xfrm>
            <a:off x="477788" y="3415461"/>
            <a:ext cx="345816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kilobyte = 1024 bytes (2^10 bytes)</a:t>
            </a:r>
            <a:endParaRPr lang="da-DK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36335-5BC1-2FA6-6537-1B6D6A339DA8}"/>
              </a:ext>
            </a:extLst>
          </p:cNvPr>
          <p:cNvSpPr txBox="1"/>
          <p:nvPr/>
        </p:nvSpPr>
        <p:spPr>
          <a:xfrm>
            <a:off x="477788" y="3772259"/>
            <a:ext cx="388843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megabyte = 1024 kilobytes (2^20 bytes)</a:t>
            </a:r>
            <a:endParaRPr lang="da-DK" sz="1600" dirty="0">
              <a:latin typeface="+mn-lt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62263B-B5C2-143E-E38B-0FCA746C86FC}"/>
              </a:ext>
            </a:extLst>
          </p:cNvPr>
          <p:cNvSpPr/>
          <p:nvPr/>
        </p:nvSpPr>
        <p:spPr bwMode="auto">
          <a:xfrm rot="16200000" flipH="1">
            <a:off x="2946792" y="1088962"/>
            <a:ext cx="324000" cy="126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B445-5D09-3E70-0F0B-936F1663E324}"/>
              </a:ext>
            </a:extLst>
          </p:cNvPr>
          <p:cNvSpPr txBox="1"/>
          <p:nvPr/>
        </p:nvSpPr>
        <p:spPr>
          <a:xfrm>
            <a:off x="2684655" y="1122571"/>
            <a:ext cx="1393533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Nibble (4 bits)</a:t>
            </a:r>
            <a:endParaRPr lang="da-DK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D954-7582-8194-8F9A-C86BE869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11708" r="7144" b="14520"/>
          <a:stretch/>
        </p:blipFill>
        <p:spPr bwMode="auto">
          <a:xfrm>
            <a:off x="5124649" y="980728"/>
            <a:ext cx="6419407" cy="22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2FAEEAE-520F-CB4E-B637-59634A5CA179}"/>
              </a:ext>
            </a:extLst>
          </p:cNvPr>
          <p:cNvGrpSpPr/>
          <p:nvPr/>
        </p:nvGrpSpPr>
        <p:grpSpPr>
          <a:xfrm>
            <a:off x="558128" y="4549130"/>
            <a:ext cx="7089682" cy="216024"/>
            <a:chOff x="558128" y="4549130"/>
            <a:chExt cx="7089682" cy="216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B9FF9-B0A3-44D2-CE52-FA89C2294DB9}"/>
                </a:ext>
              </a:extLst>
            </p:cNvPr>
            <p:cNvSpPr/>
            <p:nvPr/>
          </p:nvSpPr>
          <p:spPr bwMode="auto">
            <a:xfrm>
              <a:off x="55812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7DD594-99B5-526E-64B8-449370F65A49}"/>
                </a:ext>
              </a:extLst>
            </p:cNvPr>
            <p:cNvSpPr/>
            <p:nvPr/>
          </p:nvSpPr>
          <p:spPr bwMode="auto">
            <a:xfrm>
              <a:off x="76837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86DD5B-ADC9-BB22-7B98-592442B3E7EA}"/>
                </a:ext>
              </a:extLst>
            </p:cNvPr>
            <p:cNvSpPr/>
            <p:nvPr/>
          </p:nvSpPr>
          <p:spPr bwMode="auto">
            <a:xfrm>
              <a:off x="98473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2A1BC7-CE17-37DE-7DA5-4F11F3B14684}"/>
                </a:ext>
              </a:extLst>
            </p:cNvPr>
            <p:cNvSpPr/>
            <p:nvPr/>
          </p:nvSpPr>
          <p:spPr bwMode="auto">
            <a:xfrm>
              <a:off x="120110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53A8DE-B3EF-DA6B-BD57-DCAE644BA126}"/>
                </a:ext>
              </a:extLst>
            </p:cNvPr>
            <p:cNvSpPr/>
            <p:nvPr/>
          </p:nvSpPr>
          <p:spPr bwMode="auto">
            <a:xfrm>
              <a:off x="141134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CFC324-B153-44A9-E704-5B0C88D8691E}"/>
                </a:ext>
              </a:extLst>
            </p:cNvPr>
            <p:cNvSpPr/>
            <p:nvPr/>
          </p:nvSpPr>
          <p:spPr bwMode="auto">
            <a:xfrm>
              <a:off x="162158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3CE92-DB9B-E0F7-AC57-2BE2589ECD28}"/>
                </a:ext>
              </a:extLst>
            </p:cNvPr>
            <p:cNvSpPr/>
            <p:nvPr/>
          </p:nvSpPr>
          <p:spPr bwMode="auto">
            <a:xfrm>
              <a:off x="183794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1F7488-6C61-7A30-7123-90D4E45F1DA3}"/>
                </a:ext>
              </a:extLst>
            </p:cNvPr>
            <p:cNvSpPr/>
            <p:nvPr/>
          </p:nvSpPr>
          <p:spPr bwMode="auto">
            <a:xfrm>
              <a:off x="205431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AAEAAB-5914-699B-6B49-28C641D2A910}"/>
                </a:ext>
              </a:extLst>
            </p:cNvPr>
            <p:cNvSpPr/>
            <p:nvPr/>
          </p:nvSpPr>
          <p:spPr bwMode="auto">
            <a:xfrm>
              <a:off x="23467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7B8ABD-C7B7-0CE9-B78A-2F8EAEC507B6}"/>
                </a:ext>
              </a:extLst>
            </p:cNvPr>
            <p:cNvSpPr/>
            <p:nvPr/>
          </p:nvSpPr>
          <p:spPr bwMode="auto">
            <a:xfrm>
              <a:off x="25570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4AAE78-266F-DAD4-2F68-C6E5A22124B8}"/>
                </a:ext>
              </a:extLst>
            </p:cNvPr>
            <p:cNvSpPr/>
            <p:nvPr/>
          </p:nvSpPr>
          <p:spPr bwMode="auto">
            <a:xfrm>
              <a:off x="27733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0F4F2-DA19-EE7A-04D0-28A666AD420B}"/>
                </a:ext>
              </a:extLst>
            </p:cNvPr>
            <p:cNvSpPr/>
            <p:nvPr/>
          </p:nvSpPr>
          <p:spPr bwMode="auto">
            <a:xfrm>
              <a:off x="29897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2592F3-D97D-AC08-FA43-E13EF2A83DC3}"/>
                </a:ext>
              </a:extLst>
            </p:cNvPr>
            <p:cNvSpPr/>
            <p:nvPr/>
          </p:nvSpPr>
          <p:spPr bwMode="auto">
            <a:xfrm>
              <a:off x="31999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FB99E-C419-EB2C-731B-974906868EE6}"/>
                </a:ext>
              </a:extLst>
            </p:cNvPr>
            <p:cNvSpPr/>
            <p:nvPr/>
          </p:nvSpPr>
          <p:spPr bwMode="auto">
            <a:xfrm>
              <a:off x="34102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173E04-0A6A-6A88-1C60-C5C1AE7D02DC}"/>
                </a:ext>
              </a:extLst>
            </p:cNvPr>
            <p:cNvSpPr/>
            <p:nvPr/>
          </p:nvSpPr>
          <p:spPr bwMode="auto">
            <a:xfrm>
              <a:off x="36265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B61790-5826-FB6F-E6CF-23AC2BF10191}"/>
                </a:ext>
              </a:extLst>
            </p:cNvPr>
            <p:cNvSpPr/>
            <p:nvPr/>
          </p:nvSpPr>
          <p:spPr bwMode="auto">
            <a:xfrm>
              <a:off x="38429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BA08C3-EA92-2655-3EEA-7010BD57A236}"/>
                </a:ext>
              </a:extLst>
            </p:cNvPr>
            <p:cNvSpPr/>
            <p:nvPr/>
          </p:nvSpPr>
          <p:spPr bwMode="auto">
            <a:xfrm>
              <a:off x="41469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6DF516-4DE1-B395-DE38-7AD0670235B6}"/>
                </a:ext>
              </a:extLst>
            </p:cNvPr>
            <p:cNvSpPr/>
            <p:nvPr/>
          </p:nvSpPr>
          <p:spPr bwMode="auto">
            <a:xfrm>
              <a:off x="43572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95A4EB-3324-66E6-563B-57E78D66F594}"/>
                </a:ext>
              </a:extLst>
            </p:cNvPr>
            <p:cNvSpPr/>
            <p:nvPr/>
          </p:nvSpPr>
          <p:spPr bwMode="auto">
            <a:xfrm>
              <a:off x="45735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ACA90C-B964-AE05-F5A2-C319A1BD6385}"/>
                </a:ext>
              </a:extLst>
            </p:cNvPr>
            <p:cNvSpPr/>
            <p:nvPr/>
          </p:nvSpPr>
          <p:spPr bwMode="auto">
            <a:xfrm>
              <a:off x="47899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B2C25D-C93A-F633-8C2A-AFC480456B78}"/>
                </a:ext>
              </a:extLst>
            </p:cNvPr>
            <p:cNvSpPr/>
            <p:nvPr/>
          </p:nvSpPr>
          <p:spPr bwMode="auto">
            <a:xfrm>
              <a:off x="50001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01F59-7EF2-0327-4ADA-04D479CD9F72}"/>
                </a:ext>
              </a:extLst>
            </p:cNvPr>
            <p:cNvSpPr/>
            <p:nvPr/>
          </p:nvSpPr>
          <p:spPr bwMode="auto">
            <a:xfrm>
              <a:off x="52104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CF7B82-BB4E-F4A7-E0E1-BE1C863ED6F5}"/>
                </a:ext>
              </a:extLst>
            </p:cNvPr>
            <p:cNvSpPr/>
            <p:nvPr/>
          </p:nvSpPr>
          <p:spPr bwMode="auto">
            <a:xfrm>
              <a:off x="54267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7DC65C-96BA-59BB-F8C3-BE23749CB449}"/>
                </a:ext>
              </a:extLst>
            </p:cNvPr>
            <p:cNvSpPr/>
            <p:nvPr/>
          </p:nvSpPr>
          <p:spPr bwMode="auto">
            <a:xfrm>
              <a:off x="56431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70D473-6C3E-32CD-293D-4AD05FCEC587}"/>
                </a:ext>
              </a:extLst>
            </p:cNvPr>
            <p:cNvSpPr/>
            <p:nvPr/>
          </p:nvSpPr>
          <p:spPr bwMode="auto">
            <a:xfrm>
              <a:off x="594138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82D77-E31D-10A0-F566-3C41DACAFBD9}"/>
                </a:ext>
              </a:extLst>
            </p:cNvPr>
            <p:cNvSpPr/>
            <p:nvPr/>
          </p:nvSpPr>
          <p:spPr bwMode="auto">
            <a:xfrm>
              <a:off x="615162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72B581C-565D-139C-B7ED-9C3A76653F63}"/>
                </a:ext>
              </a:extLst>
            </p:cNvPr>
            <p:cNvSpPr/>
            <p:nvPr/>
          </p:nvSpPr>
          <p:spPr bwMode="auto">
            <a:xfrm>
              <a:off x="636798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C7E97B-D207-45C0-6B48-842D5905BD8B}"/>
                </a:ext>
              </a:extLst>
            </p:cNvPr>
            <p:cNvSpPr/>
            <p:nvPr/>
          </p:nvSpPr>
          <p:spPr bwMode="auto">
            <a:xfrm>
              <a:off x="658435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B47DF0-BC08-DF6C-698C-F49EEB201A25}"/>
                </a:ext>
              </a:extLst>
            </p:cNvPr>
            <p:cNvSpPr/>
            <p:nvPr/>
          </p:nvSpPr>
          <p:spPr bwMode="auto">
            <a:xfrm>
              <a:off x="679459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2C2F6-83F1-63FE-6A53-AE30BCD94A1D}"/>
                </a:ext>
              </a:extLst>
            </p:cNvPr>
            <p:cNvSpPr/>
            <p:nvPr/>
          </p:nvSpPr>
          <p:spPr bwMode="auto">
            <a:xfrm>
              <a:off x="700483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3C3635-45B5-25D1-4A8F-E1F00E8E541D}"/>
                </a:ext>
              </a:extLst>
            </p:cNvPr>
            <p:cNvSpPr/>
            <p:nvPr/>
          </p:nvSpPr>
          <p:spPr bwMode="auto">
            <a:xfrm>
              <a:off x="7221203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329738-499B-DE7A-7665-4750B26F2440}"/>
                </a:ext>
              </a:extLst>
            </p:cNvPr>
            <p:cNvSpPr/>
            <p:nvPr/>
          </p:nvSpPr>
          <p:spPr bwMode="auto">
            <a:xfrm>
              <a:off x="743756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30505C6-6198-ED60-1684-7CAC1D7EE7A7}"/>
              </a:ext>
            </a:extLst>
          </p:cNvPr>
          <p:cNvGrpSpPr/>
          <p:nvPr/>
        </p:nvGrpSpPr>
        <p:grpSpPr>
          <a:xfrm>
            <a:off x="558128" y="5195463"/>
            <a:ext cx="7089682" cy="442786"/>
            <a:chOff x="558128" y="5195463"/>
            <a:chExt cx="7089682" cy="442786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82DF26D-D662-0D65-8B40-FC0A03FE8262}"/>
                </a:ext>
              </a:extLst>
            </p:cNvPr>
            <p:cNvSpPr/>
            <p:nvPr/>
          </p:nvSpPr>
          <p:spPr bwMode="auto">
            <a:xfrm>
              <a:off x="55812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2E3593C1-776B-1372-C819-A4EFB57282B6}"/>
                </a:ext>
              </a:extLst>
            </p:cNvPr>
            <p:cNvSpPr/>
            <p:nvPr/>
          </p:nvSpPr>
          <p:spPr bwMode="auto">
            <a:xfrm>
              <a:off x="76837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59BCE55-67FE-CBD2-89AC-D823A822E995}"/>
                </a:ext>
              </a:extLst>
            </p:cNvPr>
            <p:cNvSpPr/>
            <p:nvPr/>
          </p:nvSpPr>
          <p:spPr bwMode="auto">
            <a:xfrm>
              <a:off x="98473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12DED87-2CF1-1016-12D2-28CCABA1CFDF}"/>
                </a:ext>
              </a:extLst>
            </p:cNvPr>
            <p:cNvSpPr/>
            <p:nvPr/>
          </p:nvSpPr>
          <p:spPr bwMode="auto">
            <a:xfrm>
              <a:off x="120110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58B32BF-25A8-23E9-6370-6660CDC2EA03}"/>
                </a:ext>
              </a:extLst>
            </p:cNvPr>
            <p:cNvSpPr/>
            <p:nvPr/>
          </p:nvSpPr>
          <p:spPr bwMode="auto">
            <a:xfrm>
              <a:off x="141134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571764B-2E9C-A23E-52A8-CC56F3733AF3}"/>
                </a:ext>
              </a:extLst>
            </p:cNvPr>
            <p:cNvSpPr/>
            <p:nvPr/>
          </p:nvSpPr>
          <p:spPr bwMode="auto">
            <a:xfrm>
              <a:off x="162158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1626B55-9BC2-34B0-F2A5-1887937F30D5}"/>
                </a:ext>
              </a:extLst>
            </p:cNvPr>
            <p:cNvSpPr/>
            <p:nvPr/>
          </p:nvSpPr>
          <p:spPr bwMode="auto">
            <a:xfrm>
              <a:off x="183794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DE22C83-66AB-FF37-CBBE-994669CBFBC1}"/>
                </a:ext>
              </a:extLst>
            </p:cNvPr>
            <p:cNvSpPr/>
            <p:nvPr/>
          </p:nvSpPr>
          <p:spPr bwMode="auto">
            <a:xfrm>
              <a:off x="205431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7C2C6E5-6520-8170-86AA-68E432B66840}"/>
                </a:ext>
              </a:extLst>
            </p:cNvPr>
            <p:cNvSpPr/>
            <p:nvPr/>
          </p:nvSpPr>
          <p:spPr bwMode="auto">
            <a:xfrm>
              <a:off x="23467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3728088E-0072-B52E-9C9C-617BE6D1AEAB}"/>
                </a:ext>
              </a:extLst>
            </p:cNvPr>
            <p:cNvSpPr/>
            <p:nvPr/>
          </p:nvSpPr>
          <p:spPr bwMode="auto">
            <a:xfrm>
              <a:off x="25570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EBD0C34-5A40-9FCE-0404-B048D0F420CB}"/>
                </a:ext>
              </a:extLst>
            </p:cNvPr>
            <p:cNvSpPr/>
            <p:nvPr/>
          </p:nvSpPr>
          <p:spPr bwMode="auto">
            <a:xfrm>
              <a:off x="27733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F400489-14A7-74D4-502B-5A119E4F756B}"/>
                </a:ext>
              </a:extLst>
            </p:cNvPr>
            <p:cNvSpPr/>
            <p:nvPr/>
          </p:nvSpPr>
          <p:spPr bwMode="auto">
            <a:xfrm>
              <a:off x="29897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909AABEA-0D13-F83F-ADA6-09F4186470BD}"/>
                </a:ext>
              </a:extLst>
            </p:cNvPr>
            <p:cNvSpPr/>
            <p:nvPr/>
          </p:nvSpPr>
          <p:spPr bwMode="auto">
            <a:xfrm>
              <a:off x="31999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8026368C-F8AB-300D-A8CB-9F713D0AB519}"/>
                </a:ext>
              </a:extLst>
            </p:cNvPr>
            <p:cNvSpPr/>
            <p:nvPr/>
          </p:nvSpPr>
          <p:spPr bwMode="auto">
            <a:xfrm>
              <a:off x="34102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0BCAE06-99CB-55FA-53BD-2A132E57D7EC}"/>
                </a:ext>
              </a:extLst>
            </p:cNvPr>
            <p:cNvSpPr/>
            <p:nvPr/>
          </p:nvSpPr>
          <p:spPr bwMode="auto">
            <a:xfrm>
              <a:off x="36265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2B0C496-5C0B-0873-C6C0-BC8545D3A7BE}"/>
                </a:ext>
              </a:extLst>
            </p:cNvPr>
            <p:cNvSpPr/>
            <p:nvPr/>
          </p:nvSpPr>
          <p:spPr bwMode="auto">
            <a:xfrm>
              <a:off x="38429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8CCC2F9-0DAE-1347-8AD4-2163F15A6D5D}"/>
                </a:ext>
              </a:extLst>
            </p:cNvPr>
            <p:cNvSpPr/>
            <p:nvPr/>
          </p:nvSpPr>
          <p:spPr bwMode="auto">
            <a:xfrm>
              <a:off x="41469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2B36BD34-5824-60F1-E990-14C867D02E21}"/>
                </a:ext>
              </a:extLst>
            </p:cNvPr>
            <p:cNvSpPr/>
            <p:nvPr/>
          </p:nvSpPr>
          <p:spPr bwMode="auto">
            <a:xfrm>
              <a:off x="43572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1624C0C-A625-AB77-A63A-776413C231DA}"/>
                </a:ext>
              </a:extLst>
            </p:cNvPr>
            <p:cNvSpPr/>
            <p:nvPr/>
          </p:nvSpPr>
          <p:spPr bwMode="auto">
            <a:xfrm>
              <a:off x="45735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AF643D63-16EC-0994-0DA2-6F6CFB93ADB7}"/>
                </a:ext>
              </a:extLst>
            </p:cNvPr>
            <p:cNvSpPr/>
            <p:nvPr/>
          </p:nvSpPr>
          <p:spPr bwMode="auto">
            <a:xfrm>
              <a:off x="47899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5726F3-1522-AF47-E402-F7655536EA18}"/>
                </a:ext>
              </a:extLst>
            </p:cNvPr>
            <p:cNvSpPr/>
            <p:nvPr/>
          </p:nvSpPr>
          <p:spPr bwMode="auto">
            <a:xfrm>
              <a:off x="50001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469B16EE-F084-4201-7EB1-9065D9275369}"/>
                </a:ext>
              </a:extLst>
            </p:cNvPr>
            <p:cNvSpPr/>
            <p:nvPr/>
          </p:nvSpPr>
          <p:spPr bwMode="auto">
            <a:xfrm>
              <a:off x="52104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DC7B80A7-D28D-314B-38E8-213CF2C05ECF}"/>
                </a:ext>
              </a:extLst>
            </p:cNvPr>
            <p:cNvSpPr/>
            <p:nvPr/>
          </p:nvSpPr>
          <p:spPr bwMode="auto">
            <a:xfrm>
              <a:off x="54267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6BA582E6-FD28-106E-80DF-8653A17E3790}"/>
                </a:ext>
              </a:extLst>
            </p:cNvPr>
            <p:cNvSpPr/>
            <p:nvPr/>
          </p:nvSpPr>
          <p:spPr bwMode="auto">
            <a:xfrm>
              <a:off x="56431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0EFF74E3-4629-7710-455F-10C5DD21AAD5}"/>
                </a:ext>
              </a:extLst>
            </p:cNvPr>
            <p:cNvSpPr/>
            <p:nvPr/>
          </p:nvSpPr>
          <p:spPr bwMode="auto">
            <a:xfrm>
              <a:off x="594138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5F9EFEF-A2D0-6595-B89C-4CD7A9BDB912}"/>
                </a:ext>
              </a:extLst>
            </p:cNvPr>
            <p:cNvSpPr/>
            <p:nvPr/>
          </p:nvSpPr>
          <p:spPr bwMode="auto">
            <a:xfrm>
              <a:off x="615162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5DA87D5-BDC6-7509-EACD-9DE8AC38D3D6}"/>
                </a:ext>
              </a:extLst>
            </p:cNvPr>
            <p:cNvSpPr/>
            <p:nvPr/>
          </p:nvSpPr>
          <p:spPr bwMode="auto">
            <a:xfrm>
              <a:off x="636798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D79F9754-3B75-39B3-4650-BBDC881D86A9}"/>
                </a:ext>
              </a:extLst>
            </p:cNvPr>
            <p:cNvSpPr/>
            <p:nvPr/>
          </p:nvSpPr>
          <p:spPr bwMode="auto">
            <a:xfrm>
              <a:off x="658435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3F53303-B22C-4EBA-3753-20509F5A238C}"/>
                </a:ext>
              </a:extLst>
            </p:cNvPr>
            <p:cNvSpPr/>
            <p:nvPr/>
          </p:nvSpPr>
          <p:spPr bwMode="auto">
            <a:xfrm>
              <a:off x="679459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AFD9E56C-EBC3-823F-7FD8-511D872016CC}"/>
                </a:ext>
              </a:extLst>
            </p:cNvPr>
            <p:cNvSpPr/>
            <p:nvPr/>
          </p:nvSpPr>
          <p:spPr bwMode="auto">
            <a:xfrm>
              <a:off x="700483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1F8D54E-4D3F-F16C-3266-6C930C793EE2}"/>
                </a:ext>
              </a:extLst>
            </p:cNvPr>
            <p:cNvSpPr/>
            <p:nvPr/>
          </p:nvSpPr>
          <p:spPr bwMode="auto">
            <a:xfrm>
              <a:off x="7221203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908A35A-EF45-D2B2-3169-230D5B82EF96}"/>
                </a:ext>
              </a:extLst>
            </p:cNvPr>
            <p:cNvSpPr/>
            <p:nvPr/>
          </p:nvSpPr>
          <p:spPr bwMode="auto">
            <a:xfrm>
              <a:off x="743756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4ABCE5D-5D92-0AB0-129F-72FCB31FF623}"/>
                </a:ext>
              </a:extLst>
            </p:cNvPr>
            <p:cNvSpPr/>
            <p:nvPr/>
          </p:nvSpPr>
          <p:spPr bwMode="auto">
            <a:xfrm>
              <a:off x="55812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DE15AE6-BB00-7246-351B-3F35EB6F3F81}"/>
                </a:ext>
              </a:extLst>
            </p:cNvPr>
            <p:cNvSpPr/>
            <p:nvPr/>
          </p:nvSpPr>
          <p:spPr bwMode="auto">
            <a:xfrm>
              <a:off x="76837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D5FA1AA3-0FB7-91AB-80D8-24CD2C463518}"/>
                </a:ext>
              </a:extLst>
            </p:cNvPr>
            <p:cNvSpPr/>
            <p:nvPr/>
          </p:nvSpPr>
          <p:spPr bwMode="auto">
            <a:xfrm>
              <a:off x="98473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02EBC465-3F52-3036-2095-DD8246777B94}"/>
                </a:ext>
              </a:extLst>
            </p:cNvPr>
            <p:cNvSpPr/>
            <p:nvPr/>
          </p:nvSpPr>
          <p:spPr bwMode="auto">
            <a:xfrm>
              <a:off x="120110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DB2D2FA-620E-9372-E8FF-C91FBB55168B}"/>
                </a:ext>
              </a:extLst>
            </p:cNvPr>
            <p:cNvSpPr/>
            <p:nvPr/>
          </p:nvSpPr>
          <p:spPr bwMode="auto">
            <a:xfrm>
              <a:off x="141134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24D6F62-8C8F-A4EB-A6FB-A127764F2C2D}"/>
                </a:ext>
              </a:extLst>
            </p:cNvPr>
            <p:cNvSpPr/>
            <p:nvPr/>
          </p:nvSpPr>
          <p:spPr bwMode="auto">
            <a:xfrm>
              <a:off x="162158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8167677-3E33-CE1D-CD26-E2925FD57B85}"/>
                </a:ext>
              </a:extLst>
            </p:cNvPr>
            <p:cNvSpPr/>
            <p:nvPr/>
          </p:nvSpPr>
          <p:spPr bwMode="auto">
            <a:xfrm>
              <a:off x="183794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465AF140-8E06-0645-8A6E-D8DDB8350661}"/>
                </a:ext>
              </a:extLst>
            </p:cNvPr>
            <p:cNvSpPr/>
            <p:nvPr/>
          </p:nvSpPr>
          <p:spPr bwMode="auto">
            <a:xfrm>
              <a:off x="205431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F00CE3FC-4A4A-13ED-323C-3FEC3C055548}"/>
                </a:ext>
              </a:extLst>
            </p:cNvPr>
            <p:cNvSpPr/>
            <p:nvPr/>
          </p:nvSpPr>
          <p:spPr bwMode="auto">
            <a:xfrm>
              <a:off x="23467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4B1217EA-17E6-8D8A-6CD2-84C83F307D36}"/>
                </a:ext>
              </a:extLst>
            </p:cNvPr>
            <p:cNvSpPr/>
            <p:nvPr/>
          </p:nvSpPr>
          <p:spPr bwMode="auto">
            <a:xfrm>
              <a:off x="25570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93F7934F-A689-1910-72D1-18679F6E3F43}"/>
                </a:ext>
              </a:extLst>
            </p:cNvPr>
            <p:cNvSpPr/>
            <p:nvPr/>
          </p:nvSpPr>
          <p:spPr bwMode="auto">
            <a:xfrm>
              <a:off x="27733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0502D4C-CCFB-4334-9A92-25ADCF4BED69}"/>
                </a:ext>
              </a:extLst>
            </p:cNvPr>
            <p:cNvSpPr/>
            <p:nvPr/>
          </p:nvSpPr>
          <p:spPr bwMode="auto">
            <a:xfrm>
              <a:off x="29897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CA6088DF-6940-AE8A-65A8-9CF72046FA35}"/>
                </a:ext>
              </a:extLst>
            </p:cNvPr>
            <p:cNvSpPr/>
            <p:nvPr/>
          </p:nvSpPr>
          <p:spPr bwMode="auto">
            <a:xfrm>
              <a:off x="31999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A5AEE32A-F31E-45EC-4FF6-5EAB7B982B64}"/>
                </a:ext>
              </a:extLst>
            </p:cNvPr>
            <p:cNvSpPr/>
            <p:nvPr/>
          </p:nvSpPr>
          <p:spPr bwMode="auto">
            <a:xfrm>
              <a:off x="34102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498558-5746-A5B0-07CE-2BB7FB2B15B9}"/>
                </a:ext>
              </a:extLst>
            </p:cNvPr>
            <p:cNvSpPr/>
            <p:nvPr/>
          </p:nvSpPr>
          <p:spPr bwMode="auto">
            <a:xfrm>
              <a:off x="36265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35190E8E-5D31-8D48-BDA1-798E491EC767}"/>
                </a:ext>
              </a:extLst>
            </p:cNvPr>
            <p:cNvSpPr/>
            <p:nvPr/>
          </p:nvSpPr>
          <p:spPr bwMode="auto">
            <a:xfrm>
              <a:off x="38429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962EACB-DE1A-C3A8-65E8-977CF9DE3975}"/>
                </a:ext>
              </a:extLst>
            </p:cNvPr>
            <p:cNvSpPr/>
            <p:nvPr/>
          </p:nvSpPr>
          <p:spPr bwMode="auto">
            <a:xfrm>
              <a:off x="41469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622A729-1E84-9B0F-B63E-72806131EA0D}"/>
                </a:ext>
              </a:extLst>
            </p:cNvPr>
            <p:cNvSpPr/>
            <p:nvPr/>
          </p:nvSpPr>
          <p:spPr bwMode="auto">
            <a:xfrm>
              <a:off x="43572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85F8F411-29D2-6D8C-30DF-D6FE63D95EEB}"/>
                </a:ext>
              </a:extLst>
            </p:cNvPr>
            <p:cNvSpPr/>
            <p:nvPr/>
          </p:nvSpPr>
          <p:spPr bwMode="auto">
            <a:xfrm>
              <a:off x="45735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A069129-2E4C-B87F-AF57-0ACEF9357281}"/>
                </a:ext>
              </a:extLst>
            </p:cNvPr>
            <p:cNvSpPr/>
            <p:nvPr/>
          </p:nvSpPr>
          <p:spPr bwMode="auto">
            <a:xfrm>
              <a:off x="47899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13059762-F935-FF6F-E1ED-8FE9ED98FCEE}"/>
                </a:ext>
              </a:extLst>
            </p:cNvPr>
            <p:cNvSpPr/>
            <p:nvPr/>
          </p:nvSpPr>
          <p:spPr bwMode="auto">
            <a:xfrm>
              <a:off x="50001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6710446-9E31-99DC-1610-334593E40EB3}"/>
                </a:ext>
              </a:extLst>
            </p:cNvPr>
            <p:cNvSpPr/>
            <p:nvPr/>
          </p:nvSpPr>
          <p:spPr bwMode="auto">
            <a:xfrm>
              <a:off x="52104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2949AE9E-9409-4091-03E2-8606C25FFD06}"/>
                </a:ext>
              </a:extLst>
            </p:cNvPr>
            <p:cNvSpPr/>
            <p:nvPr/>
          </p:nvSpPr>
          <p:spPr bwMode="auto">
            <a:xfrm>
              <a:off x="54267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A9B8A6B-9714-0CE6-0753-2B047A27023A}"/>
                </a:ext>
              </a:extLst>
            </p:cNvPr>
            <p:cNvSpPr/>
            <p:nvPr/>
          </p:nvSpPr>
          <p:spPr bwMode="auto">
            <a:xfrm>
              <a:off x="56431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967C3BD9-FDDE-D7A0-149C-7D15A872B9A4}"/>
                </a:ext>
              </a:extLst>
            </p:cNvPr>
            <p:cNvSpPr/>
            <p:nvPr/>
          </p:nvSpPr>
          <p:spPr bwMode="auto">
            <a:xfrm>
              <a:off x="594138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3D5DA157-A26F-9570-C9F0-F4B7BE4C5E4E}"/>
                </a:ext>
              </a:extLst>
            </p:cNvPr>
            <p:cNvSpPr/>
            <p:nvPr/>
          </p:nvSpPr>
          <p:spPr bwMode="auto">
            <a:xfrm>
              <a:off x="615162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7722191-C14F-926D-2C5C-20657D304B17}"/>
                </a:ext>
              </a:extLst>
            </p:cNvPr>
            <p:cNvSpPr/>
            <p:nvPr/>
          </p:nvSpPr>
          <p:spPr bwMode="auto">
            <a:xfrm>
              <a:off x="636798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78181A37-B555-94A5-34F7-6CE105CF4C5F}"/>
                </a:ext>
              </a:extLst>
            </p:cNvPr>
            <p:cNvSpPr/>
            <p:nvPr/>
          </p:nvSpPr>
          <p:spPr bwMode="auto">
            <a:xfrm>
              <a:off x="658435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53AF9E1-E16C-6534-64D8-5053633E9006}"/>
                </a:ext>
              </a:extLst>
            </p:cNvPr>
            <p:cNvSpPr/>
            <p:nvPr/>
          </p:nvSpPr>
          <p:spPr bwMode="auto">
            <a:xfrm>
              <a:off x="679459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846721F-7EBA-FD1E-2145-E78B6E68C4D3}"/>
                </a:ext>
              </a:extLst>
            </p:cNvPr>
            <p:cNvSpPr/>
            <p:nvPr/>
          </p:nvSpPr>
          <p:spPr bwMode="auto">
            <a:xfrm>
              <a:off x="700483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47ECD584-10A1-96D4-3CDB-C10253BE30DE}"/>
                </a:ext>
              </a:extLst>
            </p:cNvPr>
            <p:cNvSpPr/>
            <p:nvPr/>
          </p:nvSpPr>
          <p:spPr bwMode="auto">
            <a:xfrm>
              <a:off x="7221203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B9CCFC6-A40C-18D7-AABB-54EEF0DFE505}"/>
                </a:ext>
              </a:extLst>
            </p:cNvPr>
            <p:cNvSpPr/>
            <p:nvPr/>
          </p:nvSpPr>
          <p:spPr bwMode="auto">
            <a:xfrm>
              <a:off x="743756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117" name="Content Placeholder 4">
            <a:extLst>
              <a:ext uri="{FF2B5EF4-FFF2-40B4-BE49-F238E27FC236}">
                <a16:creationId xmlns:a16="http://schemas.microsoft.com/office/drawing/2014/main" id="{5644C4C6-0E7B-8A2F-3825-A025AC864043}"/>
              </a:ext>
            </a:extLst>
          </p:cNvPr>
          <p:cNvSpPr txBox="1">
            <a:spLocks/>
          </p:cNvSpPr>
          <p:nvPr/>
        </p:nvSpPr>
        <p:spPr bwMode="auto">
          <a:xfrm>
            <a:off x="7966620" y="5244052"/>
            <a:ext cx="3282060" cy="39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 bit (a word)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 animBg="1"/>
      <p:bldP spid="17" grpId="0"/>
      <p:bldP spid="18" grpId="0"/>
      <p:bldP spid="19" grpId="0"/>
      <p:bldP spid="20" grpId="0" animBg="1"/>
      <p:bldP spid="21" grpId="0"/>
      <p:bldP spid="1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24D-A3F7-BF9E-510D-252B658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primitive Data types in R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5EEB-EF16-B4E7-871E-A62D0795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0003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Logical</a:t>
            </a:r>
            <a:r>
              <a:rPr lang="da-DK" sz="1800" dirty="0"/>
              <a:t> (</a:t>
            </a:r>
            <a:r>
              <a:rPr lang="da-DK" sz="1800" dirty="0" err="1"/>
              <a:t>Boolean</a:t>
            </a:r>
            <a:r>
              <a:rPr lang="da-DK" sz="1800" dirty="0"/>
              <a:t>) – TRUE/FALSE (1 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integers</a:t>
            </a:r>
            <a:r>
              <a:rPr lang="da-DK" sz="1800" dirty="0"/>
              <a:t> – Whole </a:t>
            </a:r>
            <a:r>
              <a:rPr lang="da-DK" sz="1800" dirty="0" err="1"/>
              <a:t>numbers</a:t>
            </a:r>
            <a:r>
              <a:rPr lang="da-DK" sz="1800" dirty="0"/>
              <a:t> (32 bits: 4,294,967,295; 64 bits: ~1.84*10^19)</a:t>
            </a:r>
          </a:p>
          <a:p>
            <a:pPr marL="774900" lvl="1" indent="-342900"/>
            <a:r>
              <a:rPr lang="da-DK" sz="1800" dirty="0" err="1"/>
              <a:t>as.integer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</a:t>
            </a:r>
            <a:r>
              <a:rPr lang="en-US" sz="1800" dirty="0"/>
              <a:t>, </a:t>
            </a:r>
            <a:r>
              <a:rPr lang="pl-PL" sz="1800" dirty="0"/>
              <a:t>0</a:t>
            </a:r>
            <a:r>
              <a:rPr lang="en-US" sz="1800" dirty="0"/>
              <a:t>, 1, </a:t>
            </a:r>
            <a:r>
              <a:rPr lang="pl-PL" sz="1800" dirty="0"/>
              <a:t>NA</a:t>
            </a:r>
            <a:r>
              <a:rPr lang="en-US" sz="1800" dirty="0"/>
              <a:t>, </a:t>
            </a:r>
            <a:r>
              <a:rPr lang="pl-PL" sz="1800" dirty="0"/>
              <a:t>42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floating</a:t>
            </a:r>
            <a:r>
              <a:rPr lang="da-DK" sz="1800" dirty="0"/>
              <a:t> point </a:t>
            </a:r>
            <a:r>
              <a:rPr lang="da-DK" sz="1800" dirty="0" err="1"/>
              <a:t>numbers</a:t>
            </a:r>
            <a:r>
              <a:rPr lang="da-DK" sz="1800" dirty="0"/>
              <a:t> (32 bits: </a:t>
            </a:r>
            <a:r>
              <a:rPr lang="da-DK" sz="1800" dirty="0" err="1"/>
              <a:t>float</a:t>
            </a:r>
            <a:r>
              <a:rPr lang="da-DK" sz="1800" dirty="0"/>
              <a:t>, 64 bits: double)</a:t>
            </a:r>
          </a:p>
          <a:p>
            <a:pPr marL="774900" lvl="1" indent="-342900"/>
            <a:r>
              <a:rPr lang="da-DK" sz="1800" dirty="0" err="1"/>
              <a:t>as.double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-5.0</a:t>
            </a:r>
            <a:r>
              <a:rPr lang="en-US" sz="1800" dirty="0"/>
              <a:t>, </a:t>
            </a:r>
            <a:r>
              <a:rPr lang="pl-PL" sz="1800" dirty="0"/>
              <a:t>0.3</a:t>
            </a:r>
            <a:r>
              <a:rPr lang="en-US" sz="1800" dirty="0"/>
              <a:t>, </a:t>
            </a:r>
            <a:r>
              <a:rPr lang="pl-PL" sz="1800" dirty="0"/>
              <a:t>1.9</a:t>
            </a:r>
            <a:r>
              <a:rPr lang="en-US" sz="1800" dirty="0"/>
              <a:t>, </a:t>
            </a:r>
            <a:r>
              <a:rPr lang="pl-PL" sz="1800" dirty="0"/>
              <a:t>NA</a:t>
            </a:r>
            <a:r>
              <a:rPr lang="en-US" sz="1800" dirty="0"/>
              <a:t> , </a:t>
            </a:r>
            <a:r>
              <a:rPr lang="pl-PL" sz="1800" dirty="0"/>
              <a:t>42.0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Text</a:t>
            </a:r>
            <a:r>
              <a:rPr lang="da-DK" sz="1800" dirty="0"/>
              <a:t>, an array of letters (</a:t>
            </a:r>
            <a:r>
              <a:rPr lang="da-DK" sz="1800" dirty="0" err="1"/>
              <a:t>each</a:t>
            </a:r>
            <a:r>
              <a:rPr lang="da-DK" sz="1800" dirty="0"/>
              <a:t> letter </a:t>
            </a:r>
            <a:r>
              <a:rPr lang="da-DK" sz="1800" dirty="0" err="1"/>
              <a:t>takes</a:t>
            </a:r>
            <a:r>
              <a:rPr lang="da-DK" sz="1800" dirty="0"/>
              <a:t> up 1-4 bytes, UTF-8)</a:t>
            </a:r>
          </a:p>
          <a:p>
            <a:pPr marL="774900" lvl="1" indent="-342900"/>
            <a:r>
              <a:rPr lang="da-DK" sz="1800" dirty="0" err="1"/>
              <a:t>as.character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</a:t>
            </a:r>
            <a:r>
              <a:rPr lang="pt-BR" sz="1800" dirty="0"/>
              <a:t>("-5", "0.3", "1.9", "A", "42")</a:t>
            </a:r>
            <a:endParaRPr lang="da-D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08DB-3927-6BCA-0D0DA4A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8EAC-E0FD-42B1-B4AD-61DBDA39569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5BB8-2093-EE14-FDC5-0D0BA91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C9D5-FA50-94BC-F5F4-9A2A0E9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6C4C-5DC2-4A16-BF28-8D0A041C964F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56C51-CA83-B08D-C178-C29C6124251F}"/>
              </a:ext>
            </a:extLst>
          </p:cNvPr>
          <p:cNvSpPr txBox="1">
            <a:spLocks/>
          </p:cNvSpPr>
          <p:nvPr/>
        </p:nvSpPr>
        <p:spPr bwMode="auto">
          <a:xfrm>
            <a:off x="4220540" y="1086410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Floating point:</a:t>
            </a:r>
          </a:p>
          <a:p>
            <a:endParaRPr lang="da-DK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9823C-ACC2-184A-0CD6-D6B99445B902}"/>
              </a:ext>
            </a:extLst>
          </p:cNvPr>
          <p:cNvSpPr txBox="1">
            <a:spLocks/>
          </p:cNvSpPr>
          <p:nvPr/>
        </p:nvSpPr>
        <p:spPr bwMode="auto">
          <a:xfrm>
            <a:off x="5950396" y="1086409"/>
            <a:ext cx="4004037" cy="6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There are infinitely many numbers in the interval 0 to 1 but you only have 32 (or 64) bits to store them.</a:t>
            </a:r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C663B-C4C7-DA40-57FF-2736E44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88" y="2075362"/>
            <a:ext cx="2411731" cy="864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F28F-55DB-E768-53CF-2478434C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40" y="3032930"/>
            <a:ext cx="7292500" cy="491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4A761-D590-959D-354F-0E86B4E7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3593739"/>
            <a:ext cx="7261793" cy="5219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1DE264-92EE-7BAE-66E2-9C9D04170E8C}"/>
              </a:ext>
            </a:extLst>
          </p:cNvPr>
          <p:cNvSpPr txBox="1">
            <a:spLocks/>
          </p:cNvSpPr>
          <p:nvPr/>
        </p:nvSpPr>
        <p:spPr bwMode="auto">
          <a:xfrm>
            <a:off x="4260440" y="4193310"/>
            <a:ext cx="5693993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Never do comparison on floating point numbers</a:t>
            </a:r>
            <a:endParaRPr lang="da-DK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E4BB0A-A586-AE9E-643B-B03D084FF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335" y="4797152"/>
            <a:ext cx="3708982" cy="79208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51889C-27E1-18E2-3309-B4BC41A29AAA}"/>
              </a:ext>
            </a:extLst>
          </p:cNvPr>
          <p:cNvSpPr txBox="1">
            <a:spLocks/>
          </p:cNvSpPr>
          <p:nvPr/>
        </p:nvSpPr>
        <p:spPr bwMode="auto">
          <a:xfrm>
            <a:off x="4269606" y="5661248"/>
            <a:ext cx="7444627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must, make some comparison on a tolerance level instead</a:t>
            </a:r>
            <a:endParaRPr lang="da-DK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0CB-7499-CCC9-EEB7-F2B52970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6" y="1425798"/>
            <a:ext cx="2381126" cy="398374"/>
          </a:xfrm>
        </p:spPr>
        <p:txBody>
          <a:bodyPr/>
          <a:lstStyle/>
          <a:p>
            <a:r>
              <a:rPr lang="en-US" dirty="0"/>
              <a:t>Boolean: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81AB1-0BF6-6783-D2D3-85EFA155D2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82" t="-765" r="882" b="37328"/>
          <a:stretch/>
        </p:blipFill>
        <p:spPr>
          <a:xfrm>
            <a:off x="414871" y="1896181"/>
            <a:ext cx="2156246" cy="2219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0303A-653D-E666-C086-4F9F0AA8A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672"/>
          <a:stretch/>
        </p:blipFill>
        <p:spPr>
          <a:xfrm>
            <a:off x="423379" y="4115728"/>
            <a:ext cx="2156246" cy="13060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E40F55-D214-42F3-F099-AFFF8BA83086}"/>
              </a:ext>
            </a:extLst>
          </p:cNvPr>
          <p:cNvSpPr/>
          <p:nvPr/>
        </p:nvSpPr>
        <p:spPr bwMode="auto">
          <a:xfrm>
            <a:off x="315913" y="4552100"/>
            <a:ext cx="2381126" cy="122413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1101C-2E5B-88B8-AC51-85599ABE1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827" y="4139835"/>
            <a:ext cx="1238423" cy="6573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4C1A12-B9F1-159E-6B8F-4AA6D907D027}"/>
              </a:ext>
            </a:extLst>
          </p:cNvPr>
          <p:cNvSpPr txBox="1">
            <a:spLocks/>
          </p:cNvSpPr>
          <p:nvPr/>
        </p:nvSpPr>
        <p:spPr bwMode="auto">
          <a:xfrm>
            <a:off x="189756" y="5517232"/>
            <a:ext cx="3540337" cy="55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When comparing, think about the types you compare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5246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8" grpId="0"/>
      <p:bldP spid="9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Factors, </a:t>
            </a:r>
            <a:r>
              <a:rPr lang="da-DK" dirty="0" err="1"/>
              <a:t>categorical</a:t>
            </a:r>
            <a:r>
              <a:rPr lang="da-DK" dirty="0"/>
              <a:t> variables. A </a:t>
            </a:r>
            <a:r>
              <a:rPr lang="da-DK" dirty="0" err="1"/>
              <a:t>numerical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an </a:t>
            </a:r>
            <a:r>
              <a:rPr lang="da-DK" dirty="0" err="1"/>
              <a:t>ordering</a:t>
            </a:r>
            <a:endParaRPr lang="da-DK" dirty="0"/>
          </a:p>
          <a:p>
            <a:pPr marL="774900" lvl="1" indent="-342900"/>
            <a:r>
              <a:rPr lang="pt-BR" dirty="0"/>
              <a:t>as.factor(c(-5, 42, 1.9, 0.3, "A", 42)) </a:t>
            </a:r>
            <a:r>
              <a:rPr lang="da-DK" dirty="0"/>
              <a:t>=&gt; </a:t>
            </a:r>
            <a:r>
              <a:rPr lang="pt-BR" dirty="0"/>
              <a:t>(-5, 42, 1.9, 0.3, A, 42), levels: (-5, 0.3, 1.9, 42, A)</a:t>
            </a:r>
            <a:endParaRPr lang="da-DK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Vectors, a one-dimensional array of other types, R will attempt to guess the type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</a:t>
            </a:r>
            <a:r>
              <a:rPr lang="pt-BR" dirty="0"/>
              <a:t>c(-5, 0.3, 1.9, "A", 42)) =&gt; ("-5", "0.3", "1.9", "A", "42")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Microsoft Office PowerPoint</Application>
  <PresentationFormat>Custom</PresentationFormat>
  <Paragraphs>328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AU Peto</vt:lpstr>
      <vt:lpstr>AU Passata</vt:lpstr>
      <vt:lpstr>Wingdings 3</vt:lpstr>
      <vt:lpstr>Georgia</vt:lpstr>
      <vt:lpstr>AU Passata Light</vt:lpstr>
      <vt:lpstr>Arial</vt:lpstr>
      <vt:lpstr>Calibri</vt:lpstr>
      <vt:lpstr>AU 16:9</vt:lpstr>
      <vt:lpstr>UNDERSTANDING R</vt:lpstr>
      <vt:lpstr>outline</vt:lpstr>
      <vt:lpstr>Why?</vt:lpstr>
      <vt:lpstr>Binary</vt:lpstr>
      <vt:lpstr>Other bases</vt:lpstr>
      <vt:lpstr>Bits and bytes</vt:lpstr>
      <vt:lpstr>primitive Data types in R</vt:lpstr>
      <vt:lpstr>Common unexpected behavior</vt:lpstr>
      <vt:lpstr>More Data types in R</vt:lpstr>
      <vt:lpstr>More Data types in R</vt:lpstr>
      <vt:lpstr>Common unexpected behavior</vt:lpstr>
      <vt:lpstr>A bit about pointers</vt:lpstr>
      <vt:lpstr>vectors</vt:lpstr>
      <vt:lpstr>Group task – creating vectors</vt:lpstr>
      <vt:lpstr>Group task – creating vectors</vt:lpstr>
      <vt:lpstr>Group task – creating vectors</vt:lpstr>
      <vt:lpstr>Group task – creating vectors</vt:lpstr>
      <vt:lpstr>Scope</vt:lpstr>
      <vt:lpstr>Group task – scope part 1</vt:lpstr>
      <vt:lpstr>Group task – scope part 1</vt:lpstr>
      <vt:lpstr>package scope</vt:lpstr>
      <vt:lpstr>Group task – scope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2023-11-07T11:46:20Z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