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99" r:id="rId7"/>
    <p:sldId id="301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5646" autoAdjust="0"/>
  </p:normalViewPr>
  <p:slideViewPr>
    <p:cSldViewPr snapToGrid="0">
      <p:cViewPr>
        <p:scale>
          <a:sx n="105" d="100"/>
          <a:sy n="105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6ECC0-1187-CF19-0CAB-5B94A4625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C2176-E345-B9D4-AB6F-B02E6C630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27DDC-52AF-C76B-B761-9EAF1E958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E88EC-A7B3-4D1A-5A8B-99A248A1B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3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9A644-CAA1-3CFE-4B61-5C76B6066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C2C93-EF7C-DF7C-EE16-A94C941AC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45FF9-2635-F298-15A6-4E585FAD7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61110-20A5-59C1-1C31-678143251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E078-E0A0-C1E3-EDC6-F7E251E4B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17FD58-4126-EB9C-8C8F-439CD8608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180D2-7E50-0562-9E07-A17AC51FB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ED6FE-327B-DDD7-9FA7-7A1852E47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4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Agile Delivery 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our first sprint, we want our to-do list to have the basic features expected from such an app like, readability, the ability to update a task, and deletion.</a:t>
            </a:r>
          </a:p>
          <a:p>
            <a:r>
              <a:rPr lang="en-US" dirty="0"/>
              <a:t>Implementing a database connection early would also help implement and test our code as it develops.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8A273-BCC3-0B55-C1F2-E77C64E8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B001-D5D0-4F69-27DE-D4C6EFFA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F7DD-D0CD-85D3-CBCA-9C44E4A0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4821325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interface will consist of: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Various fields to concerning tasks on the to-do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Buttons to create, modify, and 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overview of all tasks on the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to-do list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45893D-EF07-600E-EC85-AAC4BC9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099" y="1518162"/>
            <a:ext cx="4424593" cy="38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9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50E70-6986-053B-201C-A51FE49A6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BFC4-8ED6-8E2C-7593-D576C662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915535" cy="1744415"/>
          </a:xfrm>
        </p:spPr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9C01-EE0E-6F1F-38D6-79DB9515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017467"/>
            <a:ext cx="9915535" cy="3366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started with creating a template of our UI for the to-do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Our highest priority objective for this sprint was ensuring the creation of a proper connection to our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 this we were successfully able to receive and modify the table on the database.</a:t>
            </a:r>
          </a:p>
          <a:p>
            <a:r>
              <a:rPr lang="en-US" dirty="0"/>
              <a:t>Some issues we encountered were: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Overlapping one of our variables with a with reserved 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Spacing and indentation issues</a:t>
            </a:r>
          </a:p>
        </p:txBody>
      </p:sp>
    </p:spTree>
    <p:extLst>
      <p:ext uri="{BB962C8B-B14F-4D97-AF65-F5344CB8AC3E}">
        <p14:creationId xmlns:p14="http://schemas.microsoft.com/office/powerpoint/2010/main" val="372185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7863C-1ED2-05F7-E08F-238AC430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5494-E965-7FCB-3664-81C2617A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2E3D-7EB8-BE90-645E-8818FFA2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our development, we created an application that takes the text from our text fields and can create and modify tasks in the database.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1731B8-118C-0033-5C45-2AE92D49CA6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780901" y="2024063"/>
            <a:ext cx="3668922" cy="3332162"/>
          </a:xfrm>
        </p:spPr>
      </p:pic>
    </p:spTree>
    <p:extLst>
      <p:ext uri="{BB962C8B-B14F-4D97-AF65-F5344CB8AC3E}">
        <p14:creationId xmlns:p14="http://schemas.microsoft.com/office/powerpoint/2010/main" val="11975025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{7987B94A-CB6D-4132-A343-F144D2264C1B}tf45331398_win32</Template>
  <TotalTime>62</TotalTime>
  <Words>190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Agile Delivery 1</vt:lpstr>
      <vt:lpstr>Planning</vt:lpstr>
      <vt:lpstr>Design</vt:lpstr>
      <vt:lpstr>Development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Garza</dc:creator>
  <cp:lastModifiedBy>Jacob Garza</cp:lastModifiedBy>
  <cp:revision>1</cp:revision>
  <dcterms:created xsi:type="dcterms:W3CDTF">2025-03-14T23:31:41Z</dcterms:created>
  <dcterms:modified xsi:type="dcterms:W3CDTF">2025-03-15T00:34:23Z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