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32F-310C-4C75-916B-E57553D52AA5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E1C-2DC9-4FD3-AEBD-FBAE7CA7F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3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32F-310C-4C75-916B-E57553D52AA5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E1C-2DC9-4FD3-AEBD-FBAE7CA7F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91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32F-310C-4C75-916B-E57553D52AA5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E1C-2DC9-4FD3-AEBD-FBAE7CA7F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8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32F-310C-4C75-916B-E57553D52AA5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E1C-2DC9-4FD3-AEBD-FBAE7CA7F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63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32F-310C-4C75-916B-E57553D52AA5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E1C-2DC9-4FD3-AEBD-FBAE7CA7F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05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32F-310C-4C75-916B-E57553D52AA5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E1C-2DC9-4FD3-AEBD-FBAE7CA7F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21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32F-310C-4C75-916B-E57553D52AA5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E1C-2DC9-4FD3-AEBD-FBAE7CA7F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2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32F-310C-4C75-916B-E57553D52AA5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E1C-2DC9-4FD3-AEBD-FBAE7CA7F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78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32F-310C-4C75-916B-E57553D52AA5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E1C-2DC9-4FD3-AEBD-FBAE7CA7F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4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32F-310C-4C75-916B-E57553D52AA5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E1C-2DC9-4FD3-AEBD-FBAE7CA7F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49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32F-310C-4C75-916B-E57553D52AA5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E1C-2DC9-4FD3-AEBD-FBAE7CA7F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7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732F-310C-4C75-916B-E57553D52AA5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E0E1C-2DC9-4FD3-AEBD-FBAE7CA7F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9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iley Face 4"/>
          <p:cNvSpPr/>
          <p:nvPr/>
        </p:nvSpPr>
        <p:spPr>
          <a:xfrm>
            <a:off x="2553043" y="2284970"/>
            <a:ext cx="1902941" cy="190294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432168" y="320246"/>
            <a:ext cx="2977978" cy="6153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166920" y="418791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USER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5753100" y="635000"/>
            <a:ext cx="2413000" cy="11049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Adding reminder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52757" y="5054600"/>
            <a:ext cx="2413000" cy="11049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Viewing reminder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6291997" y="2509794"/>
            <a:ext cx="1334520" cy="17749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Central store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3"/>
            <a:endCxn id="9" idx="0"/>
          </p:cNvCxnSpPr>
          <p:nvPr/>
        </p:nvCxnSpPr>
        <p:spPr>
          <a:xfrm>
            <a:off x="6959257" y="4284705"/>
            <a:ext cx="0" cy="769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  <a:endCxn id="10" idx="1"/>
          </p:cNvCxnSpPr>
          <p:nvPr/>
        </p:nvCxnSpPr>
        <p:spPr>
          <a:xfrm flipH="1">
            <a:off x="6959257" y="1739900"/>
            <a:ext cx="343" cy="769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5" idx="5"/>
          </p:cNvCxnSpPr>
          <p:nvPr/>
        </p:nvCxnSpPr>
        <p:spPr>
          <a:xfrm flipH="1" flipV="1">
            <a:off x="4177305" y="3909232"/>
            <a:ext cx="1575452" cy="16978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5" idx="7"/>
          </p:cNvCxnSpPr>
          <p:nvPr/>
        </p:nvCxnSpPr>
        <p:spPr>
          <a:xfrm flipH="1">
            <a:off x="4177305" y="1187450"/>
            <a:ext cx="1575795" cy="13761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15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OSFC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Gee-Clarke</dc:creator>
  <cp:lastModifiedBy>Jacob Gee-Clarke</cp:lastModifiedBy>
  <cp:revision>1</cp:revision>
  <dcterms:created xsi:type="dcterms:W3CDTF">2018-06-09T15:49:29Z</dcterms:created>
  <dcterms:modified xsi:type="dcterms:W3CDTF">2018-06-09T15:57:08Z</dcterms:modified>
</cp:coreProperties>
</file>