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7" r:id="rId2"/>
  </p:sldMasterIdLst>
  <p:notesMasterIdLst>
    <p:notesMasterId r:id="rId28"/>
  </p:notesMasterIdLst>
  <p:handoutMasterIdLst>
    <p:handoutMasterId r:id="rId29"/>
  </p:handoutMasterIdLst>
  <p:sldIdLst>
    <p:sldId id="3072" r:id="rId3"/>
    <p:sldId id="3197" r:id="rId4"/>
    <p:sldId id="3198" r:id="rId5"/>
    <p:sldId id="3190" r:id="rId6"/>
    <p:sldId id="3191" r:id="rId7"/>
    <p:sldId id="3169" r:id="rId8"/>
    <p:sldId id="3166" r:id="rId9"/>
    <p:sldId id="3165" r:id="rId10"/>
    <p:sldId id="3171" r:id="rId11"/>
    <p:sldId id="3192" r:id="rId12"/>
    <p:sldId id="3167" r:id="rId13"/>
    <p:sldId id="3159" r:id="rId14"/>
    <p:sldId id="3170" r:id="rId15"/>
    <p:sldId id="3172" r:id="rId16"/>
    <p:sldId id="3193" r:id="rId17"/>
    <p:sldId id="3175" r:id="rId18"/>
    <p:sldId id="3162" r:id="rId19"/>
    <p:sldId id="3163" r:id="rId20"/>
    <p:sldId id="3160" r:id="rId21"/>
    <p:sldId id="3194" r:id="rId22"/>
    <p:sldId id="3173" r:id="rId23"/>
    <p:sldId id="3161" r:id="rId24"/>
    <p:sldId id="3164" r:id="rId25"/>
    <p:sldId id="3195" r:id="rId26"/>
    <p:sldId id="3196" r:id="rId27"/>
  </p:sldIdLst>
  <p:sldSz cx="12858750" cy="7232650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7D4"/>
    <a:srgbClr val="F94D4D"/>
    <a:srgbClr val="FEFEFE"/>
    <a:srgbClr val="FFFFFF"/>
    <a:srgbClr val="8F1A12"/>
    <a:srgbClr val="F84E4B"/>
    <a:srgbClr val="26C8D2"/>
    <a:srgbClr val="1CB7F1"/>
    <a:srgbClr val="0170C1"/>
    <a:srgbClr val="00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2" autoAdjust="0"/>
    <p:restoredTop sz="92986" autoAdjust="0"/>
  </p:normalViewPr>
  <p:slideViewPr>
    <p:cSldViewPr>
      <p:cViewPr varScale="1">
        <p:scale>
          <a:sx n="87" d="100"/>
          <a:sy n="87" d="100"/>
        </p:scale>
        <p:origin x="306" y="90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3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0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9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8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3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1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5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5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4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9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08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5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6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2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31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6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4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3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9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4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2018/1/1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29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99417" y="1312069"/>
            <a:ext cx="14257583" cy="2423893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1532831" y="1540870"/>
            <a:ext cx="10945216" cy="10673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超</a:t>
            </a:r>
            <a:r>
              <a:rPr lang="zh-CN" altLang="en-US" sz="5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短期风电功率预测算法的研究</a:t>
            </a:r>
            <a:endParaRPr lang="en-US" sz="5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9597727" y="3984867"/>
            <a:ext cx="3960439" cy="1719690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48162" y="4161192"/>
            <a:ext cx="3410004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汇报人：张军凯</a:t>
            </a:r>
            <a:endParaRPr lang="en-US" altLang="zh-CN" sz="2000" dirty="0" smtClean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指导教师：孙志锋</a:t>
            </a:r>
            <a:endParaRPr lang="en-US" altLang="zh-CN" sz="2000" dirty="0" smtClean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fld id="{E38C6A5B-D4AD-4145-83E2-C5467E03D42C}" type="datetime5">
              <a:rPr lang="zh-CN" altLang="en-US" sz="200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2018/1/1</a:t>
            </a:fld>
            <a:endParaRPr lang="zh-CN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5559" y="2784538"/>
            <a:ext cx="413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硕士</a:t>
            </a:r>
            <a:r>
              <a:rPr lang="zh-CN" altLang="en-US" sz="3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论文开题</a:t>
            </a:r>
            <a:endParaRPr lang="en-US" altLang="zh-CN" sz="3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9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3351" y="2320181"/>
            <a:ext cx="3224140" cy="332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20998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20998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385353" y="4561208"/>
            <a:ext cx="325682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00900" y="3903974"/>
            <a:ext cx="4406015" cy="58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6493" y="4838023"/>
            <a:ext cx="3413274" cy="113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just"/>
            <a:r>
              <a:rPr lang="en-US" altLang="zh-CN" sz="1687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HEREADD YOUR TITLE HEREADD YOUR TITLEHEREADD YOUR TITLE HEREADD YOUR TITLE HEREADD YOUR TITLE HEREADD YOUR TITLE HEREADD YOUR TITLE HERE</a:t>
            </a:r>
            <a:endParaRPr lang="zh-CN" altLang="en-US" sz="1687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98364" y="3546890"/>
            <a:ext cx="1411813" cy="1411813"/>
            <a:chOff x="6920031" y="3363156"/>
            <a:chExt cx="1338773" cy="1338773"/>
          </a:xfrm>
        </p:grpSpPr>
        <p:sp>
          <p:nvSpPr>
            <p:cNvPr id="8" name="Oval 7"/>
            <p:cNvSpPr/>
            <p:nvPr/>
          </p:nvSpPr>
          <p:spPr>
            <a:xfrm>
              <a:off x="6920031" y="3363156"/>
              <a:ext cx="1338773" cy="133877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57245" y="3796320"/>
              <a:ext cx="464344" cy="465138"/>
              <a:chOff x="7287419" y="3505994"/>
              <a:chExt cx="464344" cy="465138"/>
            </a:xfrm>
            <a:solidFill>
              <a:schemeClr val="bg2"/>
            </a:solidFill>
          </p:grpSpPr>
          <p:sp>
            <p:nvSpPr>
              <p:cNvPr id="22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3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4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5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6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7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429376" y="2707173"/>
            <a:ext cx="1411813" cy="1411813"/>
            <a:chOff x="6096000" y="2566881"/>
            <a:chExt cx="1338773" cy="1338773"/>
          </a:xfrm>
        </p:grpSpPr>
        <p:sp>
          <p:nvSpPr>
            <p:cNvPr id="7" name="Oval 6"/>
            <p:cNvSpPr/>
            <p:nvPr/>
          </p:nvSpPr>
          <p:spPr>
            <a:xfrm>
              <a:off x="6096000" y="2566881"/>
              <a:ext cx="1338773" cy="1338773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551978" y="3004095"/>
              <a:ext cx="434975" cy="464344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9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0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1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600935" y="1873754"/>
            <a:ext cx="2067036" cy="2067036"/>
            <a:chOff x="4362154" y="1776581"/>
            <a:chExt cx="1960098" cy="1960098"/>
          </a:xfrm>
        </p:grpSpPr>
        <p:sp>
          <p:nvSpPr>
            <p:cNvPr id="6" name="Oval 5"/>
            <p:cNvSpPr/>
            <p:nvPr/>
          </p:nvSpPr>
          <p:spPr>
            <a:xfrm>
              <a:off x="4362154" y="1776581"/>
              <a:ext cx="1960098" cy="196009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4899621" y="2488223"/>
              <a:ext cx="904951" cy="528990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77" y="4640692"/>
            <a:ext cx="1879123" cy="1879123"/>
            <a:chOff x="6096000" y="4400370"/>
            <a:chExt cx="1781907" cy="1781907"/>
          </a:xfrm>
        </p:grpSpPr>
        <p:sp>
          <p:nvSpPr>
            <p:cNvPr id="9" name="Oval 8"/>
            <p:cNvSpPr/>
            <p:nvPr/>
          </p:nvSpPr>
          <p:spPr>
            <a:xfrm>
              <a:off x="6096000" y="4400370"/>
              <a:ext cx="1781907" cy="1781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612822" y="4917650"/>
              <a:ext cx="632375" cy="747345"/>
              <a:chOff x="1325323" y="3586519"/>
              <a:chExt cx="632375" cy="747345"/>
            </a:xfrm>
            <a:solidFill>
              <a:schemeClr val="bg2"/>
            </a:solidFill>
          </p:grpSpPr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1325323" y="3586519"/>
                <a:ext cx="632375" cy="747345"/>
              </a:xfrm>
              <a:custGeom>
                <a:avLst/>
                <a:gdLst>
                  <a:gd name="T0" fmla="*/ 215 w 221"/>
                  <a:gd name="T1" fmla="*/ 212 h 243"/>
                  <a:gd name="T2" fmla="*/ 174 w 221"/>
                  <a:gd name="T3" fmla="*/ 157 h 243"/>
                  <a:gd name="T4" fmla="*/ 179 w 221"/>
                  <a:gd name="T5" fmla="*/ 37 h 243"/>
                  <a:gd name="T6" fmla="*/ 105 w 221"/>
                  <a:gd name="T7" fmla="*/ 0 h 243"/>
                  <a:gd name="T8" fmla="*/ 49 w 221"/>
                  <a:gd name="T9" fmla="*/ 19 h 243"/>
                  <a:gd name="T10" fmla="*/ 31 w 221"/>
                  <a:gd name="T11" fmla="*/ 151 h 243"/>
                  <a:gd name="T12" fmla="*/ 105 w 221"/>
                  <a:gd name="T13" fmla="*/ 188 h 243"/>
                  <a:gd name="T14" fmla="*/ 143 w 221"/>
                  <a:gd name="T15" fmla="*/ 180 h 243"/>
                  <a:gd name="T16" fmla="*/ 185 w 221"/>
                  <a:gd name="T17" fmla="*/ 235 h 243"/>
                  <a:gd name="T18" fmla="*/ 200 w 221"/>
                  <a:gd name="T19" fmla="*/ 243 h 243"/>
                  <a:gd name="T20" fmla="*/ 200 w 221"/>
                  <a:gd name="T21" fmla="*/ 243 h 243"/>
                  <a:gd name="T22" fmla="*/ 211 w 221"/>
                  <a:gd name="T23" fmla="*/ 239 h 243"/>
                  <a:gd name="T24" fmla="*/ 215 w 221"/>
                  <a:gd name="T25" fmla="*/ 212 h 243"/>
                  <a:gd name="T26" fmla="*/ 144 w 221"/>
                  <a:gd name="T27" fmla="*/ 146 h 243"/>
                  <a:gd name="T28" fmla="*/ 105 w 221"/>
                  <a:gd name="T29" fmla="*/ 159 h 243"/>
                  <a:gd name="T30" fmla="*/ 54 w 221"/>
                  <a:gd name="T31" fmla="*/ 133 h 243"/>
                  <a:gd name="T32" fmla="*/ 66 w 221"/>
                  <a:gd name="T33" fmla="*/ 42 h 243"/>
                  <a:gd name="T34" fmla="*/ 105 w 221"/>
                  <a:gd name="T35" fmla="*/ 29 h 243"/>
                  <a:gd name="T36" fmla="*/ 156 w 221"/>
                  <a:gd name="T37" fmla="*/ 54 h 243"/>
                  <a:gd name="T38" fmla="*/ 144 w 221"/>
                  <a:gd name="T39" fmla="*/ 14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1" h="243">
                    <a:moveTo>
                      <a:pt x="215" y="212"/>
                    </a:moveTo>
                    <a:cubicBezTo>
                      <a:pt x="174" y="157"/>
                      <a:pt x="174" y="157"/>
                      <a:pt x="174" y="157"/>
                    </a:cubicBezTo>
                    <a:cubicBezTo>
                      <a:pt x="204" y="124"/>
                      <a:pt x="206" y="73"/>
                      <a:pt x="179" y="37"/>
                    </a:cubicBezTo>
                    <a:cubicBezTo>
                      <a:pt x="161" y="13"/>
                      <a:pt x="134" y="0"/>
                      <a:pt x="105" y="0"/>
                    </a:cubicBezTo>
                    <a:cubicBezTo>
                      <a:pt x="85" y="0"/>
                      <a:pt x="65" y="7"/>
                      <a:pt x="49" y="19"/>
                    </a:cubicBezTo>
                    <a:cubicBezTo>
                      <a:pt x="8" y="51"/>
                      <a:pt x="0" y="110"/>
                      <a:pt x="31" y="151"/>
                    </a:cubicBezTo>
                    <a:cubicBezTo>
                      <a:pt x="49" y="174"/>
                      <a:pt x="76" y="188"/>
                      <a:pt x="105" y="188"/>
                    </a:cubicBezTo>
                    <a:cubicBezTo>
                      <a:pt x="118" y="188"/>
                      <a:pt x="131" y="185"/>
                      <a:pt x="143" y="180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189" y="240"/>
                      <a:pt x="194" y="243"/>
                      <a:pt x="200" y="243"/>
                    </a:cubicBezTo>
                    <a:cubicBezTo>
                      <a:pt x="200" y="243"/>
                      <a:pt x="200" y="243"/>
                      <a:pt x="200" y="243"/>
                    </a:cubicBezTo>
                    <a:cubicBezTo>
                      <a:pt x="204" y="243"/>
                      <a:pt x="208" y="241"/>
                      <a:pt x="211" y="239"/>
                    </a:cubicBezTo>
                    <a:cubicBezTo>
                      <a:pt x="220" y="232"/>
                      <a:pt x="221" y="220"/>
                      <a:pt x="215" y="212"/>
                    </a:cubicBezTo>
                    <a:close/>
                    <a:moveTo>
                      <a:pt x="144" y="146"/>
                    </a:moveTo>
                    <a:cubicBezTo>
                      <a:pt x="133" y="154"/>
                      <a:pt x="119" y="159"/>
                      <a:pt x="105" y="159"/>
                    </a:cubicBezTo>
                    <a:cubicBezTo>
                      <a:pt x="85" y="159"/>
                      <a:pt x="66" y="150"/>
                      <a:pt x="54" y="133"/>
                    </a:cubicBezTo>
                    <a:cubicBezTo>
                      <a:pt x="33" y="105"/>
                      <a:pt x="38" y="64"/>
                      <a:pt x="66" y="42"/>
                    </a:cubicBezTo>
                    <a:cubicBezTo>
                      <a:pt x="78" y="33"/>
                      <a:pt x="91" y="29"/>
                      <a:pt x="105" y="29"/>
                    </a:cubicBezTo>
                    <a:cubicBezTo>
                      <a:pt x="125" y="29"/>
                      <a:pt x="144" y="38"/>
                      <a:pt x="156" y="54"/>
                    </a:cubicBezTo>
                    <a:cubicBezTo>
                      <a:pt x="178" y="83"/>
                      <a:pt x="172" y="124"/>
                      <a:pt x="144" y="1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1503405" y="3752885"/>
                <a:ext cx="248347" cy="223554"/>
              </a:xfrm>
              <a:custGeom>
                <a:avLst/>
                <a:gdLst>
                  <a:gd name="T0" fmla="*/ 86 w 87"/>
                  <a:gd name="T1" fmla="*/ 33 h 73"/>
                  <a:gd name="T2" fmla="*/ 45 w 87"/>
                  <a:gd name="T3" fmla="*/ 1 h 73"/>
                  <a:gd name="T4" fmla="*/ 40 w 87"/>
                  <a:gd name="T5" fmla="*/ 1 h 73"/>
                  <a:gd name="T6" fmla="*/ 24 w 87"/>
                  <a:gd name="T7" fmla="*/ 14 h 73"/>
                  <a:gd name="T8" fmla="*/ 24 w 87"/>
                  <a:gd name="T9" fmla="*/ 1 h 73"/>
                  <a:gd name="T10" fmla="*/ 15 w 87"/>
                  <a:gd name="T11" fmla="*/ 1 h 73"/>
                  <a:gd name="T12" fmla="*/ 15 w 87"/>
                  <a:gd name="T13" fmla="*/ 22 h 73"/>
                  <a:gd name="T14" fmla="*/ 8 w 87"/>
                  <a:gd name="T15" fmla="*/ 27 h 73"/>
                  <a:gd name="T16" fmla="*/ 1 w 87"/>
                  <a:gd name="T17" fmla="*/ 33 h 73"/>
                  <a:gd name="T18" fmla="*/ 1 w 87"/>
                  <a:gd name="T19" fmla="*/ 35 h 73"/>
                  <a:gd name="T20" fmla="*/ 8 w 87"/>
                  <a:gd name="T21" fmla="*/ 35 h 73"/>
                  <a:gd name="T22" fmla="*/ 8 w 87"/>
                  <a:gd name="T23" fmla="*/ 73 h 73"/>
                  <a:gd name="T24" fmla="*/ 32 w 87"/>
                  <a:gd name="T25" fmla="*/ 73 h 73"/>
                  <a:gd name="T26" fmla="*/ 32 w 87"/>
                  <a:gd name="T27" fmla="*/ 72 h 73"/>
                  <a:gd name="T28" fmla="*/ 32 w 87"/>
                  <a:gd name="T29" fmla="*/ 55 h 73"/>
                  <a:gd name="T30" fmla="*/ 41 w 87"/>
                  <a:gd name="T31" fmla="*/ 42 h 73"/>
                  <a:gd name="T32" fmla="*/ 52 w 87"/>
                  <a:gd name="T33" fmla="*/ 54 h 73"/>
                  <a:gd name="T34" fmla="*/ 52 w 87"/>
                  <a:gd name="T35" fmla="*/ 73 h 73"/>
                  <a:gd name="T36" fmla="*/ 77 w 87"/>
                  <a:gd name="T37" fmla="*/ 73 h 73"/>
                  <a:gd name="T38" fmla="*/ 77 w 87"/>
                  <a:gd name="T39" fmla="*/ 35 h 73"/>
                  <a:gd name="T40" fmla="*/ 85 w 87"/>
                  <a:gd name="T41" fmla="*/ 35 h 73"/>
                  <a:gd name="T42" fmla="*/ 86 w 87"/>
                  <a:gd name="T43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73">
                    <a:moveTo>
                      <a:pt x="86" y="33"/>
                    </a:moveTo>
                    <a:cubicBezTo>
                      <a:pt x="45" y="1"/>
                      <a:pt x="45" y="1"/>
                      <a:pt x="45" y="1"/>
                    </a:cubicBezTo>
                    <a:cubicBezTo>
                      <a:pt x="44" y="0"/>
                      <a:pt x="41" y="0"/>
                      <a:pt x="40" y="1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5"/>
                      <a:pt x="1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42"/>
                      <a:pt x="41" y="42"/>
                    </a:cubicBezTo>
                    <a:cubicBezTo>
                      <a:pt x="51" y="42"/>
                      <a:pt x="52" y="54"/>
                      <a:pt x="52" y="54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7" y="35"/>
                      <a:pt x="87" y="34"/>
                      <a:pt x="86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48576" y="3520020"/>
            <a:ext cx="1411813" cy="1411813"/>
            <a:chOff x="3933196" y="3337676"/>
            <a:chExt cx="1338773" cy="1338773"/>
          </a:xfrm>
        </p:grpSpPr>
        <p:sp>
          <p:nvSpPr>
            <p:cNvPr id="5" name="Oval 4"/>
            <p:cNvSpPr/>
            <p:nvPr/>
          </p:nvSpPr>
          <p:spPr>
            <a:xfrm>
              <a:off x="3933196" y="3337676"/>
              <a:ext cx="1338773" cy="1338773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70013" y="3811402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33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4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5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499671" y="4811474"/>
            <a:ext cx="1060716" cy="1060716"/>
            <a:chOff x="4266129" y="4562318"/>
            <a:chExt cx="1005840" cy="1005840"/>
          </a:xfrm>
        </p:grpSpPr>
        <p:sp>
          <p:nvSpPr>
            <p:cNvPr id="4" name="Oval 3"/>
            <p:cNvSpPr/>
            <p:nvPr/>
          </p:nvSpPr>
          <p:spPr>
            <a:xfrm>
              <a:off x="4266129" y="4562318"/>
              <a:ext cx="1005840" cy="100584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6877" y="4882511"/>
              <a:ext cx="464344" cy="362744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37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8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9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0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1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2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3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/>
                <a:endParaRPr lang="en-US" sz="1582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sp>
        <p:nvSpPr>
          <p:cNvPr id="67" name="TextBox 41"/>
          <p:cNvSpPr txBox="1"/>
          <p:nvPr/>
        </p:nvSpPr>
        <p:spPr>
          <a:xfrm>
            <a:off x="1386000" y="5427501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TextBox 170"/>
          <p:cNvSpPr txBox="1"/>
          <p:nvPr/>
        </p:nvSpPr>
        <p:spPr>
          <a:xfrm>
            <a:off x="1607566" y="514061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41"/>
          <p:cNvSpPr txBox="1"/>
          <p:nvPr/>
        </p:nvSpPr>
        <p:spPr>
          <a:xfrm>
            <a:off x="1371713" y="3655851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170"/>
          <p:cNvSpPr txBox="1"/>
          <p:nvPr/>
        </p:nvSpPr>
        <p:spPr>
          <a:xfrm>
            <a:off x="1593279" y="336896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41"/>
          <p:cNvSpPr txBox="1"/>
          <p:nvPr/>
        </p:nvSpPr>
        <p:spPr>
          <a:xfrm>
            <a:off x="1371713" y="1869914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170"/>
          <p:cNvSpPr txBox="1"/>
          <p:nvPr/>
        </p:nvSpPr>
        <p:spPr>
          <a:xfrm>
            <a:off x="1593279" y="1583031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41"/>
          <p:cNvSpPr txBox="1"/>
          <p:nvPr/>
        </p:nvSpPr>
        <p:spPr>
          <a:xfrm>
            <a:off x="8658338" y="5384639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TextBox 170"/>
          <p:cNvSpPr txBox="1"/>
          <p:nvPr/>
        </p:nvSpPr>
        <p:spPr>
          <a:xfrm>
            <a:off x="8658339" y="5127653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41"/>
          <p:cNvSpPr txBox="1"/>
          <p:nvPr/>
        </p:nvSpPr>
        <p:spPr>
          <a:xfrm>
            <a:off x="8915513" y="3698714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TextBox 170"/>
          <p:cNvSpPr txBox="1"/>
          <p:nvPr/>
        </p:nvSpPr>
        <p:spPr>
          <a:xfrm>
            <a:off x="8915514" y="338329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41"/>
          <p:cNvSpPr txBox="1"/>
          <p:nvPr/>
        </p:nvSpPr>
        <p:spPr>
          <a:xfrm>
            <a:off x="7815375" y="2066153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170"/>
          <p:cNvSpPr txBox="1"/>
          <p:nvPr/>
        </p:nvSpPr>
        <p:spPr>
          <a:xfrm>
            <a:off x="7815376" y="172722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6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775" y="2488261"/>
            <a:ext cx="6344304" cy="3552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21565" y="4181487"/>
            <a:ext cx="1455234" cy="2585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17440" y="4453892"/>
            <a:ext cx="2069361" cy="29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331" y="4275845"/>
            <a:ext cx="1" cy="127005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631" y="2888865"/>
            <a:ext cx="1" cy="180367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92" y="2274291"/>
            <a:ext cx="1" cy="187679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314" y="3641555"/>
            <a:ext cx="1" cy="124623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775" y="4083905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1011" y="2677524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323" y="1910444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129" y="4731171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424" y="5500520"/>
            <a:ext cx="105807" cy="10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320" y="4612483"/>
            <a:ext cx="164612" cy="164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93" y="4048608"/>
            <a:ext cx="211597" cy="211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626" y="3513315"/>
            <a:ext cx="261666" cy="26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012487" y="2789890"/>
            <a:ext cx="1570103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480815" y="3057935"/>
            <a:ext cx="2063084" cy="2954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537398" y="2027076"/>
            <a:ext cx="1345070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525047" y="2305407"/>
            <a:ext cx="1711411" cy="4431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78236" y="4846199"/>
            <a:ext cx="1344226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148542" y="5117987"/>
            <a:ext cx="2063084" cy="2954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643595" y="4148848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856837" y="2729575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6038611" y="1962500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7673952" y="4802126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9731068" y="2434194"/>
            <a:ext cx="1270050" cy="127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6870" y="2605157"/>
            <a:ext cx="378675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9891241" y="3044749"/>
            <a:ext cx="934041" cy="37429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81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483257" y="1902448"/>
            <a:ext cx="4623336" cy="4391810"/>
            <a:chOff x="-877094" y="-4168775"/>
            <a:chExt cx="4612482" cy="4381500"/>
          </a:xfrm>
        </p:grpSpPr>
        <p:sp>
          <p:nvSpPr>
            <p:cNvPr id="12" name="圆角矩形 11"/>
            <p:cNvSpPr/>
            <p:nvPr/>
          </p:nvSpPr>
          <p:spPr>
            <a:xfrm>
              <a:off x="-877094" y="-4168775"/>
              <a:ext cx="1447800" cy="990600"/>
            </a:xfrm>
            <a:prstGeom prst="round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-877094" y="-3048000"/>
              <a:ext cx="1447800" cy="990600"/>
            </a:xfrm>
            <a:prstGeom prst="round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87588" y="-1930400"/>
              <a:ext cx="1447800" cy="990600"/>
            </a:xfrm>
            <a:prstGeom prst="roundRect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877094" y="-4168775"/>
              <a:ext cx="4600575" cy="3232150"/>
              <a:chOff x="2362994" y="438944"/>
              <a:chExt cx="4600575" cy="3232150"/>
            </a:xfrm>
            <a:solidFill>
              <a:srgbClr val="0067B4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2362994" y="2680494"/>
                <a:ext cx="1447800" cy="990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5515769" y="438944"/>
                <a:ext cx="1447800" cy="990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3940176" y="1559719"/>
                <a:ext cx="1447800" cy="990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17"/>
              <p:cNvSpPr/>
              <p:nvPr/>
            </p:nvSpPr>
            <p:spPr>
              <a:xfrm rot="18884533">
                <a:off x="3394757" y="2310909"/>
                <a:ext cx="901862" cy="533365"/>
              </a:xfrm>
              <a:custGeom>
                <a:avLst/>
                <a:gdLst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858414 w 901862"/>
                  <a:gd name="connsiteY2" fmla="*/ 0 h 260684"/>
                  <a:gd name="connsiteX3" fmla="*/ 901862 w 901862"/>
                  <a:gd name="connsiteY3" fmla="*/ 43448 h 260684"/>
                  <a:gd name="connsiteX4" fmla="*/ 901862 w 901862"/>
                  <a:gd name="connsiteY4" fmla="*/ 217236 h 260684"/>
                  <a:gd name="connsiteX5" fmla="*/ 858414 w 901862"/>
                  <a:gd name="connsiteY5" fmla="*/ 260684 h 260684"/>
                  <a:gd name="connsiteX6" fmla="*/ 43448 w 901862"/>
                  <a:gd name="connsiteY6" fmla="*/ 260684 h 260684"/>
                  <a:gd name="connsiteX7" fmla="*/ 0 w 901862"/>
                  <a:gd name="connsiteY7" fmla="*/ 217236 h 260684"/>
                  <a:gd name="connsiteX8" fmla="*/ 0 w 901862"/>
                  <a:gd name="connsiteY8" fmla="*/ 43448 h 260684"/>
                  <a:gd name="connsiteX0" fmla="*/ 0 w 901862"/>
                  <a:gd name="connsiteY0" fmla="*/ 43539 h 260775"/>
                  <a:gd name="connsiteX1" fmla="*/ 43448 w 901862"/>
                  <a:gd name="connsiteY1" fmla="*/ 91 h 260775"/>
                  <a:gd name="connsiteX2" fmla="*/ 469179 w 901862"/>
                  <a:gd name="connsiteY2" fmla="*/ 0 h 260775"/>
                  <a:gd name="connsiteX3" fmla="*/ 858414 w 901862"/>
                  <a:gd name="connsiteY3" fmla="*/ 91 h 260775"/>
                  <a:gd name="connsiteX4" fmla="*/ 901862 w 901862"/>
                  <a:gd name="connsiteY4" fmla="*/ 43539 h 260775"/>
                  <a:gd name="connsiteX5" fmla="*/ 901862 w 901862"/>
                  <a:gd name="connsiteY5" fmla="*/ 217327 h 260775"/>
                  <a:gd name="connsiteX6" fmla="*/ 858414 w 901862"/>
                  <a:gd name="connsiteY6" fmla="*/ 260775 h 260775"/>
                  <a:gd name="connsiteX7" fmla="*/ 43448 w 901862"/>
                  <a:gd name="connsiteY7" fmla="*/ 260775 h 260775"/>
                  <a:gd name="connsiteX8" fmla="*/ 0 w 901862"/>
                  <a:gd name="connsiteY8" fmla="*/ 217327 h 260775"/>
                  <a:gd name="connsiteX9" fmla="*/ 0 w 901862"/>
                  <a:gd name="connsiteY9" fmla="*/ 43539 h 260775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1588 w 901862"/>
                  <a:gd name="connsiteY2" fmla="*/ 144593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3023 w 901862"/>
                  <a:gd name="connsiteY3" fmla="*/ 26637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3448 w 901862"/>
                  <a:gd name="connsiteY7" fmla="*/ 373490 h 373490"/>
                  <a:gd name="connsiteX8" fmla="*/ 0 w 901862"/>
                  <a:gd name="connsiteY8" fmla="*/ 330042 h 373490"/>
                  <a:gd name="connsiteX9" fmla="*/ 0 w 901862"/>
                  <a:gd name="connsiteY9" fmla="*/ 156254 h 373490"/>
                  <a:gd name="connsiteX0" fmla="*/ 0 w 901862"/>
                  <a:gd name="connsiteY0" fmla="*/ 156254 h 373784"/>
                  <a:gd name="connsiteX1" fmla="*/ 45639 w 901862"/>
                  <a:gd name="connsiteY1" fmla="*/ 0 h 373784"/>
                  <a:gd name="connsiteX2" fmla="*/ 408216 w 901862"/>
                  <a:gd name="connsiteY2" fmla="*/ 189898 h 373784"/>
                  <a:gd name="connsiteX3" fmla="*/ 792935 w 901862"/>
                  <a:gd name="connsiteY3" fmla="*/ 70414 h 373784"/>
                  <a:gd name="connsiteX4" fmla="*/ 901862 w 901862"/>
                  <a:gd name="connsiteY4" fmla="*/ 156254 h 373784"/>
                  <a:gd name="connsiteX5" fmla="*/ 901862 w 901862"/>
                  <a:gd name="connsiteY5" fmla="*/ 330042 h 373784"/>
                  <a:gd name="connsiteX6" fmla="*/ 858414 w 901862"/>
                  <a:gd name="connsiteY6" fmla="*/ 373490 h 373784"/>
                  <a:gd name="connsiteX7" fmla="*/ 486526 w 901862"/>
                  <a:gd name="connsiteY7" fmla="*/ 373784 h 373784"/>
                  <a:gd name="connsiteX8" fmla="*/ 43448 w 901862"/>
                  <a:gd name="connsiteY8" fmla="*/ 373490 h 373784"/>
                  <a:gd name="connsiteX9" fmla="*/ 0 w 901862"/>
                  <a:gd name="connsiteY9" fmla="*/ 330042 h 373784"/>
                  <a:gd name="connsiteX10" fmla="*/ 0 w 901862"/>
                  <a:gd name="connsiteY10" fmla="*/ 156254 h 373784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71864 w 901862"/>
                  <a:gd name="connsiteY7" fmla="*/ 26426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59752 w 901862"/>
                  <a:gd name="connsiteY7" fmla="*/ 33661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507"/>
                  <a:gd name="connsiteX1" fmla="*/ 45639 w 901862"/>
                  <a:gd name="connsiteY1" fmla="*/ 0 h 373507"/>
                  <a:gd name="connsiteX2" fmla="*/ 408216 w 901862"/>
                  <a:gd name="connsiteY2" fmla="*/ 189898 h 373507"/>
                  <a:gd name="connsiteX3" fmla="*/ 792935 w 901862"/>
                  <a:gd name="connsiteY3" fmla="*/ 70414 h 373507"/>
                  <a:gd name="connsiteX4" fmla="*/ 901862 w 901862"/>
                  <a:gd name="connsiteY4" fmla="*/ 156254 h 373507"/>
                  <a:gd name="connsiteX5" fmla="*/ 901862 w 901862"/>
                  <a:gd name="connsiteY5" fmla="*/ 330042 h 373507"/>
                  <a:gd name="connsiteX6" fmla="*/ 858414 w 901862"/>
                  <a:gd name="connsiteY6" fmla="*/ 373490 h 373507"/>
                  <a:gd name="connsiteX7" fmla="*/ 459752 w 901862"/>
                  <a:gd name="connsiteY7" fmla="*/ 336619 h 373507"/>
                  <a:gd name="connsiteX8" fmla="*/ 43448 w 901862"/>
                  <a:gd name="connsiteY8" fmla="*/ 373490 h 373507"/>
                  <a:gd name="connsiteX9" fmla="*/ 0 w 901862"/>
                  <a:gd name="connsiteY9" fmla="*/ 330042 h 373507"/>
                  <a:gd name="connsiteX10" fmla="*/ 0 w 901862"/>
                  <a:gd name="connsiteY10" fmla="*/ 156254 h 373507"/>
                  <a:gd name="connsiteX0" fmla="*/ 0 w 901862"/>
                  <a:gd name="connsiteY0" fmla="*/ 156254 h 420677"/>
                  <a:gd name="connsiteX1" fmla="*/ 45639 w 901862"/>
                  <a:gd name="connsiteY1" fmla="*/ 0 h 420677"/>
                  <a:gd name="connsiteX2" fmla="*/ 408216 w 901862"/>
                  <a:gd name="connsiteY2" fmla="*/ 189898 h 420677"/>
                  <a:gd name="connsiteX3" fmla="*/ 792935 w 901862"/>
                  <a:gd name="connsiteY3" fmla="*/ 70414 h 420677"/>
                  <a:gd name="connsiteX4" fmla="*/ 901862 w 901862"/>
                  <a:gd name="connsiteY4" fmla="*/ 156254 h 420677"/>
                  <a:gd name="connsiteX5" fmla="*/ 901862 w 901862"/>
                  <a:gd name="connsiteY5" fmla="*/ 330042 h 420677"/>
                  <a:gd name="connsiteX6" fmla="*/ 858414 w 901862"/>
                  <a:gd name="connsiteY6" fmla="*/ 373490 h 420677"/>
                  <a:gd name="connsiteX7" fmla="*/ 459752 w 901862"/>
                  <a:gd name="connsiteY7" fmla="*/ 336619 h 420677"/>
                  <a:gd name="connsiteX8" fmla="*/ 49971 w 901862"/>
                  <a:gd name="connsiteY8" fmla="*/ 420666 h 420677"/>
                  <a:gd name="connsiteX9" fmla="*/ 0 w 901862"/>
                  <a:gd name="connsiteY9" fmla="*/ 330042 h 420677"/>
                  <a:gd name="connsiteX10" fmla="*/ 0 w 901862"/>
                  <a:gd name="connsiteY10" fmla="*/ 156254 h 420677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71490 h 533365"/>
                  <a:gd name="connsiteX1" fmla="*/ 27185 w 901862"/>
                  <a:gd name="connsiteY1" fmla="*/ 0 h 533365"/>
                  <a:gd name="connsiteX2" fmla="*/ 408216 w 901862"/>
                  <a:gd name="connsiteY2" fmla="*/ 205134 h 533365"/>
                  <a:gd name="connsiteX3" fmla="*/ 792935 w 901862"/>
                  <a:gd name="connsiteY3" fmla="*/ 85650 h 533365"/>
                  <a:gd name="connsiteX4" fmla="*/ 901862 w 901862"/>
                  <a:gd name="connsiteY4" fmla="*/ 171490 h 533365"/>
                  <a:gd name="connsiteX5" fmla="*/ 901862 w 901862"/>
                  <a:gd name="connsiteY5" fmla="*/ 345278 h 533365"/>
                  <a:gd name="connsiteX6" fmla="*/ 820718 w 901862"/>
                  <a:gd name="connsiteY6" fmla="*/ 533365 h 533365"/>
                  <a:gd name="connsiteX7" fmla="*/ 449618 w 901862"/>
                  <a:gd name="connsiteY7" fmla="*/ 358545 h 533365"/>
                  <a:gd name="connsiteX8" fmla="*/ 53233 w 901862"/>
                  <a:gd name="connsiteY8" fmla="*/ 459490 h 533365"/>
                  <a:gd name="connsiteX9" fmla="*/ 0 w 901862"/>
                  <a:gd name="connsiteY9" fmla="*/ 345278 h 533365"/>
                  <a:gd name="connsiteX10" fmla="*/ 0 w 901862"/>
                  <a:gd name="connsiteY10" fmla="*/ 171490 h 533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1862" h="533365">
                    <a:moveTo>
                      <a:pt x="0" y="171490"/>
                    </a:moveTo>
                    <a:cubicBezTo>
                      <a:pt x="0" y="147494"/>
                      <a:pt x="3189" y="0"/>
                      <a:pt x="27185" y="0"/>
                    </a:cubicBezTo>
                    <a:cubicBezTo>
                      <a:pt x="108606" y="96799"/>
                      <a:pt x="280591" y="190859"/>
                      <a:pt x="408216" y="205134"/>
                    </a:cubicBezTo>
                    <a:cubicBezTo>
                      <a:pt x="535841" y="219409"/>
                      <a:pt x="638523" y="203937"/>
                      <a:pt x="792935" y="85650"/>
                    </a:cubicBezTo>
                    <a:cubicBezTo>
                      <a:pt x="816931" y="85650"/>
                      <a:pt x="901862" y="147494"/>
                      <a:pt x="901862" y="171490"/>
                    </a:cubicBezTo>
                    <a:lnTo>
                      <a:pt x="901862" y="345278"/>
                    </a:lnTo>
                    <a:cubicBezTo>
                      <a:pt x="901862" y="369274"/>
                      <a:pt x="844714" y="533365"/>
                      <a:pt x="820718" y="533365"/>
                    </a:cubicBezTo>
                    <a:cubicBezTo>
                      <a:pt x="658038" y="406441"/>
                      <a:pt x="577532" y="370857"/>
                      <a:pt x="449618" y="358545"/>
                    </a:cubicBezTo>
                    <a:cubicBezTo>
                      <a:pt x="321704" y="346233"/>
                      <a:pt x="129858" y="460586"/>
                      <a:pt x="53233" y="459490"/>
                    </a:cubicBezTo>
                    <a:cubicBezTo>
                      <a:pt x="29237" y="459490"/>
                      <a:pt x="0" y="369274"/>
                      <a:pt x="0" y="345278"/>
                    </a:cubicBezTo>
                    <a:lnTo>
                      <a:pt x="0" y="1714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17"/>
              <p:cNvSpPr/>
              <p:nvPr/>
            </p:nvSpPr>
            <p:spPr>
              <a:xfrm rot="18884533">
                <a:off x="4986624" y="1188251"/>
                <a:ext cx="901862" cy="533365"/>
              </a:xfrm>
              <a:custGeom>
                <a:avLst/>
                <a:gdLst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858414 w 901862"/>
                  <a:gd name="connsiteY2" fmla="*/ 0 h 260684"/>
                  <a:gd name="connsiteX3" fmla="*/ 901862 w 901862"/>
                  <a:gd name="connsiteY3" fmla="*/ 43448 h 260684"/>
                  <a:gd name="connsiteX4" fmla="*/ 901862 w 901862"/>
                  <a:gd name="connsiteY4" fmla="*/ 217236 h 260684"/>
                  <a:gd name="connsiteX5" fmla="*/ 858414 w 901862"/>
                  <a:gd name="connsiteY5" fmla="*/ 260684 h 260684"/>
                  <a:gd name="connsiteX6" fmla="*/ 43448 w 901862"/>
                  <a:gd name="connsiteY6" fmla="*/ 260684 h 260684"/>
                  <a:gd name="connsiteX7" fmla="*/ 0 w 901862"/>
                  <a:gd name="connsiteY7" fmla="*/ 217236 h 260684"/>
                  <a:gd name="connsiteX8" fmla="*/ 0 w 901862"/>
                  <a:gd name="connsiteY8" fmla="*/ 43448 h 260684"/>
                  <a:gd name="connsiteX0" fmla="*/ 0 w 901862"/>
                  <a:gd name="connsiteY0" fmla="*/ 43539 h 260775"/>
                  <a:gd name="connsiteX1" fmla="*/ 43448 w 901862"/>
                  <a:gd name="connsiteY1" fmla="*/ 91 h 260775"/>
                  <a:gd name="connsiteX2" fmla="*/ 469179 w 901862"/>
                  <a:gd name="connsiteY2" fmla="*/ 0 h 260775"/>
                  <a:gd name="connsiteX3" fmla="*/ 858414 w 901862"/>
                  <a:gd name="connsiteY3" fmla="*/ 91 h 260775"/>
                  <a:gd name="connsiteX4" fmla="*/ 901862 w 901862"/>
                  <a:gd name="connsiteY4" fmla="*/ 43539 h 260775"/>
                  <a:gd name="connsiteX5" fmla="*/ 901862 w 901862"/>
                  <a:gd name="connsiteY5" fmla="*/ 217327 h 260775"/>
                  <a:gd name="connsiteX6" fmla="*/ 858414 w 901862"/>
                  <a:gd name="connsiteY6" fmla="*/ 260775 h 260775"/>
                  <a:gd name="connsiteX7" fmla="*/ 43448 w 901862"/>
                  <a:gd name="connsiteY7" fmla="*/ 260775 h 260775"/>
                  <a:gd name="connsiteX8" fmla="*/ 0 w 901862"/>
                  <a:gd name="connsiteY8" fmla="*/ 217327 h 260775"/>
                  <a:gd name="connsiteX9" fmla="*/ 0 w 901862"/>
                  <a:gd name="connsiteY9" fmla="*/ 43539 h 260775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1588 w 901862"/>
                  <a:gd name="connsiteY2" fmla="*/ 144593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3023 w 901862"/>
                  <a:gd name="connsiteY3" fmla="*/ 26637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3448 w 901862"/>
                  <a:gd name="connsiteY7" fmla="*/ 373490 h 373490"/>
                  <a:gd name="connsiteX8" fmla="*/ 0 w 901862"/>
                  <a:gd name="connsiteY8" fmla="*/ 330042 h 373490"/>
                  <a:gd name="connsiteX9" fmla="*/ 0 w 901862"/>
                  <a:gd name="connsiteY9" fmla="*/ 156254 h 373490"/>
                  <a:gd name="connsiteX0" fmla="*/ 0 w 901862"/>
                  <a:gd name="connsiteY0" fmla="*/ 156254 h 373784"/>
                  <a:gd name="connsiteX1" fmla="*/ 45639 w 901862"/>
                  <a:gd name="connsiteY1" fmla="*/ 0 h 373784"/>
                  <a:gd name="connsiteX2" fmla="*/ 408216 w 901862"/>
                  <a:gd name="connsiteY2" fmla="*/ 189898 h 373784"/>
                  <a:gd name="connsiteX3" fmla="*/ 792935 w 901862"/>
                  <a:gd name="connsiteY3" fmla="*/ 70414 h 373784"/>
                  <a:gd name="connsiteX4" fmla="*/ 901862 w 901862"/>
                  <a:gd name="connsiteY4" fmla="*/ 156254 h 373784"/>
                  <a:gd name="connsiteX5" fmla="*/ 901862 w 901862"/>
                  <a:gd name="connsiteY5" fmla="*/ 330042 h 373784"/>
                  <a:gd name="connsiteX6" fmla="*/ 858414 w 901862"/>
                  <a:gd name="connsiteY6" fmla="*/ 373490 h 373784"/>
                  <a:gd name="connsiteX7" fmla="*/ 486526 w 901862"/>
                  <a:gd name="connsiteY7" fmla="*/ 373784 h 373784"/>
                  <a:gd name="connsiteX8" fmla="*/ 43448 w 901862"/>
                  <a:gd name="connsiteY8" fmla="*/ 373490 h 373784"/>
                  <a:gd name="connsiteX9" fmla="*/ 0 w 901862"/>
                  <a:gd name="connsiteY9" fmla="*/ 330042 h 373784"/>
                  <a:gd name="connsiteX10" fmla="*/ 0 w 901862"/>
                  <a:gd name="connsiteY10" fmla="*/ 156254 h 373784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71864 w 901862"/>
                  <a:gd name="connsiteY7" fmla="*/ 26426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59752 w 901862"/>
                  <a:gd name="connsiteY7" fmla="*/ 33661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507"/>
                  <a:gd name="connsiteX1" fmla="*/ 45639 w 901862"/>
                  <a:gd name="connsiteY1" fmla="*/ 0 h 373507"/>
                  <a:gd name="connsiteX2" fmla="*/ 408216 w 901862"/>
                  <a:gd name="connsiteY2" fmla="*/ 189898 h 373507"/>
                  <a:gd name="connsiteX3" fmla="*/ 792935 w 901862"/>
                  <a:gd name="connsiteY3" fmla="*/ 70414 h 373507"/>
                  <a:gd name="connsiteX4" fmla="*/ 901862 w 901862"/>
                  <a:gd name="connsiteY4" fmla="*/ 156254 h 373507"/>
                  <a:gd name="connsiteX5" fmla="*/ 901862 w 901862"/>
                  <a:gd name="connsiteY5" fmla="*/ 330042 h 373507"/>
                  <a:gd name="connsiteX6" fmla="*/ 858414 w 901862"/>
                  <a:gd name="connsiteY6" fmla="*/ 373490 h 373507"/>
                  <a:gd name="connsiteX7" fmla="*/ 459752 w 901862"/>
                  <a:gd name="connsiteY7" fmla="*/ 336619 h 373507"/>
                  <a:gd name="connsiteX8" fmla="*/ 43448 w 901862"/>
                  <a:gd name="connsiteY8" fmla="*/ 373490 h 373507"/>
                  <a:gd name="connsiteX9" fmla="*/ 0 w 901862"/>
                  <a:gd name="connsiteY9" fmla="*/ 330042 h 373507"/>
                  <a:gd name="connsiteX10" fmla="*/ 0 w 901862"/>
                  <a:gd name="connsiteY10" fmla="*/ 156254 h 373507"/>
                  <a:gd name="connsiteX0" fmla="*/ 0 w 901862"/>
                  <a:gd name="connsiteY0" fmla="*/ 156254 h 420677"/>
                  <a:gd name="connsiteX1" fmla="*/ 45639 w 901862"/>
                  <a:gd name="connsiteY1" fmla="*/ 0 h 420677"/>
                  <a:gd name="connsiteX2" fmla="*/ 408216 w 901862"/>
                  <a:gd name="connsiteY2" fmla="*/ 189898 h 420677"/>
                  <a:gd name="connsiteX3" fmla="*/ 792935 w 901862"/>
                  <a:gd name="connsiteY3" fmla="*/ 70414 h 420677"/>
                  <a:gd name="connsiteX4" fmla="*/ 901862 w 901862"/>
                  <a:gd name="connsiteY4" fmla="*/ 156254 h 420677"/>
                  <a:gd name="connsiteX5" fmla="*/ 901862 w 901862"/>
                  <a:gd name="connsiteY5" fmla="*/ 330042 h 420677"/>
                  <a:gd name="connsiteX6" fmla="*/ 858414 w 901862"/>
                  <a:gd name="connsiteY6" fmla="*/ 373490 h 420677"/>
                  <a:gd name="connsiteX7" fmla="*/ 459752 w 901862"/>
                  <a:gd name="connsiteY7" fmla="*/ 336619 h 420677"/>
                  <a:gd name="connsiteX8" fmla="*/ 49971 w 901862"/>
                  <a:gd name="connsiteY8" fmla="*/ 420666 h 420677"/>
                  <a:gd name="connsiteX9" fmla="*/ 0 w 901862"/>
                  <a:gd name="connsiteY9" fmla="*/ 330042 h 420677"/>
                  <a:gd name="connsiteX10" fmla="*/ 0 w 901862"/>
                  <a:gd name="connsiteY10" fmla="*/ 156254 h 420677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71490 h 533365"/>
                  <a:gd name="connsiteX1" fmla="*/ 27185 w 901862"/>
                  <a:gd name="connsiteY1" fmla="*/ 0 h 533365"/>
                  <a:gd name="connsiteX2" fmla="*/ 408216 w 901862"/>
                  <a:gd name="connsiteY2" fmla="*/ 205134 h 533365"/>
                  <a:gd name="connsiteX3" fmla="*/ 792935 w 901862"/>
                  <a:gd name="connsiteY3" fmla="*/ 85650 h 533365"/>
                  <a:gd name="connsiteX4" fmla="*/ 901862 w 901862"/>
                  <a:gd name="connsiteY4" fmla="*/ 171490 h 533365"/>
                  <a:gd name="connsiteX5" fmla="*/ 901862 w 901862"/>
                  <a:gd name="connsiteY5" fmla="*/ 345278 h 533365"/>
                  <a:gd name="connsiteX6" fmla="*/ 820718 w 901862"/>
                  <a:gd name="connsiteY6" fmla="*/ 533365 h 533365"/>
                  <a:gd name="connsiteX7" fmla="*/ 449618 w 901862"/>
                  <a:gd name="connsiteY7" fmla="*/ 358545 h 533365"/>
                  <a:gd name="connsiteX8" fmla="*/ 53233 w 901862"/>
                  <a:gd name="connsiteY8" fmla="*/ 459490 h 533365"/>
                  <a:gd name="connsiteX9" fmla="*/ 0 w 901862"/>
                  <a:gd name="connsiteY9" fmla="*/ 345278 h 533365"/>
                  <a:gd name="connsiteX10" fmla="*/ 0 w 901862"/>
                  <a:gd name="connsiteY10" fmla="*/ 171490 h 533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1862" h="533365">
                    <a:moveTo>
                      <a:pt x="0" y="171490"/>
                    </a:moveTo>
                    <a:cubicBezTo>
                      <a:pt x="0" y="147494"/>
                      <a:pt x="3189" y="0"/>
                      <a:pt x="27185" y="0"/>
                    </a:cubicBezTo>
                    <a:cubicBezTo>
                      <a:pt x="108606" y="96799"/>
                      <a:pt x="280591" y="190859"/>
                      <a:pt x="408216" y="205134"/>
                    </a:cubicBezTo>
                    <a:cubicBezTo>
                      <a:pt x="535841" y="219409"/>
                      <a:pt x="638523" y="203937"/>
                      <a:pt x="792935" y="85650"/>
                    </a:cubicBezTo>
                    <a:cubicBezTo>
                      <a:pt x="816931" y="85650"/>
                      <a:pt x="901862" y="147494"/>
                      <a:pt x="901862" y="171490"/>
                    </a:cubicBezTo>
                    <a:lnTo>
                      <a:pt x="901862" y="345278"/>
                    </a:lnTo>
                    <a:cubicBezTo>
                      <a:pt x="901862" y="369274"/>
                      <a:pt x="844714" y="533365"/>
                      <a:pt x="820718" y="533365"/>
                    </a:cubicBezTo>
                    <a:cubicBezTo>
                      <a:pt x="658038" y="406441"/>
                      <a:pt x="577532" y="370857"/>
                      <a:pt x="449618" y="358545"/>
                    </a:cubicBezTo>
                    <a:cubicBezTo>
                      <a:pt x="321704" y="346233"/>
                      <a:pt x="129858" y="460586"/>
                      <a:pt x="53233" y="459490"/>
                    </a:cubicBezTo>
                    <a:cubicBezTo>
                      <a:pt x="29237" y="459490"/>
                      <a:pt x="0" y="369274"/>
                      <a:pt x="0" y="345278"/>
                    </a:cubicBezTo>
                    <a:lnTo>
                      <a:pt x="0" y="1714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00088" y="-3048000"/>
              <a:ext cx="3024187" cy="3260725"/>
              <a:chOff x="3940176" y="1559719"/>
              <a:chExt cx="3024187" cy="3260725"/>
            </a:xfrm>
            <a:solidFill>
              <a:srgbClr val="202A36"/>
            </a:solidFill>
          </p:grpSpPr>
          <p:sp>
            <p:nvSpPr>
              <p:cNvPr id="18" name="圆角矩形 17"/>
              <p:cNvSpPr/>
              <p:nvPr/>
            </p:nvSpPr>
            <p:spPr>
              <a:xfrm>
                <a:off x="5516563" y="1559719"/>
                <a:ext cx="1447800" cy="990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515769" y="3829844"/>
                <a:ext cx="1447800" cy="990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3940176" y="2677319"/>
                <a:ext cx="1447800" cy="990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17"/>
              <p:cNvSpPr/>
              <p:nvPr/>
            </p:nvSpPr>
            <p:spPr>
              <a:xfrm rot="18884533">
                <a:off x="4986624" y="2349450"/>
                <a:ext cx="901862" cy="445469"/>
              </a:xfrm>
              <a:custGeom>
                <a:avLst/>
                <a:gdLst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858414 w 901862"/>
                  <a:gd name="connsiteY2" fmla="*/ 0 h 260684"/>
                  <a:gd name="connsiteX3" fmla="*/ 901862 w 901862"/>
                  <a:gd name="connsiteY3" fmla="*/ 43448 h 260684"/>
                  <a:gd name="connsiteX4" fmla="*/ 901862 w 901862"/>
                  <a:gd name="connsiteY4" fmla="*/ 217236 h 260684"/>
                  <a:gd name="connsiteX5" fmla="*/ 858414 w 901862"/>
                  <a:gd name="connsiteY5" fmla="*/ 260684 h 260684"/>
                  <a:gd name="connsiteX6" fmla="*/ 43448 w 901862"/>
                  <a:gd name="connsiteY6" fmla="*/ 260684 h 260684"/>
                  <a:gd name="connsiteX7" fmla="*/ 0 w 901862"/>
                  <a:gd name="connsiteY7" fmla="*/ 217236 h 260684"/>
                  <a:gd name="connsiteX8" fmla="*/ 0 w 901862"/>
                  <a:gd name="connsiteY8" fmla="*/ 43448 h 260684"/>
                  <a:gd name="connsiteX0" fmla="*/ 0 w 901862"/>
                  <a:gd name="connsiteY0" fmla="*/ 43539 h 260775"/>
                  <a:gd name="connsiteX1" fmla="*/ 43448 w 901862"/>
                  <a:gd name="connsiteY1" fmla="*/ 91 h 260775"/>
                  <a:gd name="connsiteX2" fmla="*/ 469179 w 901862"/>
                  <a:gd name="connsiteY2" fmla="*/ 0 h 260775"/>
                  <a:gd name="connsiteX3" fmla="*/ 858414 w 901862"/>
                  <a:gd name="connsiteY3" fmla="*/ 91 h 260775"/>
                  <a:gd name="connsiteX4" fmla="*/ 901862 w 901862"/>
                  <a:gd name="connsiteY4" fmla="*/ 43539 h 260775"/>
                  <a:gd name="connsiteX5" fmla="*/ 901862 w 901862"/>
                  <a:gd name="connsiteY5" fmla="*/ 217327 h 260775"/>
                  <a:gd name="connsiteX6" fmla="*/ 858414 w 901862"/>
                  <a:gd name="connsiteY6" fmla="*/ 260775 h 260775"/>
                  <a:gd name="connsiteX7" fmla="*/ 43448 w 901862"/>
                  <a:gd name="connsiteY7" fmla="*/ 260775 h 260775"/>
                  <a:gd name="connsiteX8" fmla="*/ 0 w 901862"/>
                  <a:gd name="connsiteY8" fmla="*/ 217327 h 260775"/>
                  <a:gd name="connsiteX9" fmla="*/ 0 w 901862"/>
                  <a:gd name="connsiteY9" fmla="*/ 43539 h 260775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1588 w 901862"/>
                  <a:gd name="connsiteY2" fmla="*/ 144593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3023 w 901862"/>
                  <a:gd name="connsiteY3" fmla="*/ 26637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3448 w 901862"/>
                  <a:gd name="connsiteY7" fmla="*/ 373490 h 373490"/>
                  <a:gd name="connsiteX8" fmla="*/ 0 w 901862"/>
                  <a:gd name="connsiteY8" fmla="*/ 330042 h 373490"/>
                  <a:gd name="connsiteX9" fmla="*/ 0 w 901862"/>
                  <a:gd name="connsiteY9" fmla="*/ 156254 h 373490"/>
                  <a:gd name="connsiteX0" fmla="*/ 0 w 901862"/>
                  <a:gd name="connsiteY0" fmla="*/ 156254 h 373784"/>
                  <a:gd name="connsiteX1" fmla="*/ 45639 w 901862"/>
                  <a:gd name="connsiteY1" fmla="*/ 0 h 373784"/>
                  <a:gd name="connsiteX2" fmla="*/ 408216 w 901862"/>
                  <a:gd name="connsiteY2" fmla="*/ 189898 h 373784"/>
                  <a:gd name="connsiteX3" fmla="*/ 792935 w 901862"/>
                  <a:gd name="connsiteY3" fmla="*/ 70414 h 373784"/>
                  <a:gd name="connsiteX4" fmla="*/ 901862 w 901862"/>
                  <a:gd name="connsiteY4" fmla="*/ 156254 h 373784"/>
                  <a:gd name="connsiteX5" fmla="*/ 901862 w 901862"/>
                  <a:gd name="connsiteY5" fmla="*/ 330042 h 373784"/>
                  <a:gd name="connsiteX6" fmla="*/ 858414 w 901862"/>
                  <a:gd name="connsiteY6" fmla="*/ 373490 h 373784"/>
                  <a:gd name="connsiteX7" fmla="*/ 486526 w 901862"/>
                  <a:gd name="connsiteY7" fmla="*/ 373784 h 373784"/>
                  <a:gd name="connsiteX8" fmla="*/ 43448 w 901862"/>
                  <a:gd name="connsiteY8" fmla="*/ 373490 h 373784"/>
                  <a:gd name="connsiteX9" fmla="*/ 0 w 901862"/>
                  <a:gd name="connsiteY9" fmla="*/ 330042 h 373784"/>
                  <a:gd name="connsiteX10" fmla="*/ 0 w 901862"/>
                  <a:gd name="connsiteY10" fmla="*/ 156254 h 373784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71864 w 901862"/>
                  <a:gd name="connsiteY7" fmla="*/ 26426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59752 w 901862"/>
                  <a:gd name="connsiteY7" fmla="*/ 33661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507"/>
                  <a:gd name="connsiteX1" fmla="*/ 45639 w 901862"/>
                  <a:gd name="connsiteY1" fmla="*/ 0 h 373507"/>
                  <a:gd name="connsiteX2" fmla="*/ 408216 w 901862"/>
                  <a:gd name="connsiteY2" fmla="*/ 189898 h 373507"/>
                  <a:gd name="connsiteX3" fmla="*/ 792935 w 901862"/>
                  <a:gd name="connsiteY3" fmla="*/ 70414 h 373507"/>
                  <a:gd name="connsiteX4" fmla="*/ 901862 w 901862"/>
                  <a:gd name="connsiteY4" fmla="*/ 156254 h 373507"/>
                  <a:gd name="connsiteX5" fmla="*/ 901862 w 901862"/>
                  <a:gd name="connsiteY5" fmla="*/ 330042 h 373507"/>
                  <a:gd name="connsiteX6" fmla="*/ 858414 w 901862"/>
                  <a:gd name="connsiteY6" fmla="*/ 373490 h 373507"/>
                  <a:gd name="connsiteX7" fmla="*/ 459752 w 901862"/>
                  <a:gd name="connsiteY7" fmla="*/ 336619 h 373507"/>
                  <a:gd name="connsiteX8" fmla="*/ 43448 w 901862"/>
                  <a:gd name="connsiteY8" fmla="*/ 373490 h 373507"/>
                  <a:gd name="connsiteX9" fmla="*/ 0 w 901862"/>
                  <a:gd name="connsiteY9" fmla="*/ 330042 h 373507"/>
                  <a:gd name="connsiteX10" fmla="*/ 0 w 901862"/>
                  <a:gd name="connsiteY10" fmla="*/ 156254 h 373507"/>
                  <a:gd name="connsiteX0" fmla="*/ 0 w 901862"/>
                  <a:gd name="connsiteY0" fmla="*/ 156254 h 420677"/>
                  <a:gd name="connsiteX1" fmla="*/ 45639 w 901862"/>
                  <a:gd name="connsiteY1" fmla="*/ 0 h 420677"/>
                  <a:gd name="connsiteX2" fmla="*/ 408216 w 901862"/>
                  <a:gd name="connsiteY2" fmla="*/ 189898 h 420677"/>
                  <a:gd name="connsiteX3" fmla="*/ 792935 w 901862"/>
                  <a:gd name="connsiteY3" fmla="*/ 70414 h 420677"/>
                  <a:gd name="connsiteX4" fmla="*/ 901862 w 901862"/>
                  <a:gd name="connsiteY4" fmla="*/ 156254 h 420677"/>
                  <a:gd name="connsiteX5" fmla="*/ 901862 w 901862"/>
                  <a:gd name="connsiteY5" fmla="*/ 330042 h 420677"/>
                  <a:gd name="connsiteX6" fmla="*/ 858414 w 901862"/>
                  <a:gd name="connsiteY6" fmla="*/ 373490 h 420677"/>
                  <a:gd name="connsiteX7" fmla="*/ 459752 w 901862"/>
                  <a:gd name="connsiteY7" fmla="*/ 336619 h 420677"/>
                  <a:gd name="connsiteX8" fmla="*/ 49971 w 901862"/>
                  <a:gd name="connsiteY8" fmla="*/ 420666 h 420677"/>
                  <a:gd name="connsiteX9" fmla="*/ 0 w 901862"/>
                  <a:gd name="connsiteY9" fmla="*/ 330042 h 420677"/>
                  <a:gd name="connsiteX10" fmla="*/ 0 w 901862"/>
                  <a:gd name="connsiteY10" fmla="*/ 156254 h 420677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71490 h 533365"/>
                  <a:gd name="connsiteX1" fmla="*/ 27185 w 901862"/>
                  <a:gd name="connsiteY1" fmla="*/ 0 h 533365"/>
                  <a:gd name="connsiteX2" fmla="*/ 408216 w 901862"/>
                  <a:gd name="connsiteY2" fmla="*/ 205134 h 533365"/>
                  <a:gd name="connsiteX3" fmla="*/ 792935 w 901862"/>
                  <a:gd name="connsiteY3" fmla="*/ 85650 h 533365"/>
                  <a:gd name="connsiteX4" fmla="*/ 901862 w 901862"/>
                  <a:gd name="connsiteY4" fmla="*/ 171490 h 533365"/>
                  <a:gd name="connsiteX5" fmla="*/ 901862 w 901862"/>
                  <a:gd name="connsiteY5" fmla="*/ 345278 h 533365"/>
                  <a:gd name="connsiteX6" fmla="*/ 820718 w 901862"/>
                  <a:gd name="connsiteY6" fmla="*/ 533365 h 533365"/>
                  <a:gd name="connsiteX7" fmla="*/ 449618 w 901862"/>
                  <a:gd name="connsiteY7" fmla="*/ 358545 h 533365"/>
                  <a:gd name="connsiteX8" fmla="*/ 53233 w 901862"/>
                  <a:gd name="connsiteY8" fmla="*/ 459490 h 533365"/>
                  <a:gd name="connsiteX9" fmla="*/ 0 w 901862"/>
                  <a:gd name="connsiteY9" fmla="*/ 345278 h 533365"/>
                  <a:gd name="connsiteX10" fmla="*/ 0 w 901862"/>
                  <a:gd name="connsiteY10" fmla="*/ 171490 h 533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1862" h="533365">
                    <a:moveTo>
                      <a:pt x="0" y="171490"/>
                    </a:moveTo>
                    <a:cubicBezTo>
                      <a:pt x="0" y="147494"/>
                      <a:pt x="3189" y="0"/>
                      <a:pt x="27185" y="0"/>
                    </a:cubicBezTo>
                    <a:cubicBezTo>
                      <a:pt x="108606" y="96799"/>
                      <a:pt x="280591" y="190859"/>
                      <a:pt x="408216" y="205134"/>
                    </a:cubicBezTo>
                    <a:cubicBezTo>
                      <a:pt x="535841" y="219409"/>
                      <a:pt x="638523" y="203937"/>
                      <a:pt x="792935" y="85650"/>
                    </a:cubicBezTo>
                    <a:cubicBezTo>
                      <a:pt x="816931" y="85650"/>
                      <a:pt x="901862" y="147494"/>
                      <a:pt x="901862" y="171490"/>
                    </a:cubicBezTo>
                    <a:lnTo>
                      <a:pt x="901862" y="345278"/>
                    </a:lnTo>
                    <a:cubicBezTo>
                      <a:pt x="901862" y="369274"/>
                      <a:pt x="844714" y="533365"/>
                      <a:pt x="820718" y="533365"/>
                    </a:cubicBezTo>
                    <a:cubicBezTo>
                      <a:pt x="658038" y="406441"/>
                      <a:pt x="577532" y="370857"/>
                      <a:pt x="449618" y="358545"/>
                    </a:cubicBezTo>
                    <a:cubicBezTo>
                      <a:pt x="321704" y="346233"/>
                      <a:pt x="129858" y="460586"/>
                      <a:pt x="53233" y="459490"/>
                    </a:cubicBezTo>
                    <a:cubicBezTo>
                      <a:pt x="29237" y="459490"/>
                      <a:pt x="0" y="369274"/>
                      <a:pt x="0" y="345278"/>
                    </a:cubicBezTo>
                    <a:lnTo>
                      <a:pt x="0" y="1714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17"/>
              <p:cNvSpPr/>
              <p:nvPr/>
            </p:nvSpPr>
            <p:spPr>
              <a:xfrm rot="2188039">
                <a:off x="4847484" y="3452363"/>
                <a:ext cx="1152426" cy="564051"/>
              </a:xfrm>
              <a:custGeom>
                <a:avLst/>
                <a:gdLst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858414 w 901862"/>
                  <a:gd name="connsiteY2" fmla="*/ 0 h 260684"/>
                  <a:gd name="connsiteX3" fmla="*/ 901862 w 901862"/>
                  <a:gd name="connsiteY3" fmla="*/ 43448 h 260684"/>
                  <a:gd name="connsiteX4" fmla="*/ 901862 w 901862"/>
                  <a:gd name="connsiteY4" fmla="*/ 217236 h 260684"/>
                  <a:gd name="connsiteX5" fmla="*/ 858414 w 901862"/>
                  <a:gd name="connsiteY5" fmla="*/ 260684 h 260684"/>
                  <a:gd name="connsiteX6" fmla="*/ 43448 w 901862"/>
                  <a:gd name="connsiteY6" fmla="*/ 260684 h 260684"/>
                  <a:gd name="connsiteX7" fmla="*/ 0 w 901862"/>
                  <a:gd name="connsiteY7" fmla="*/ 217236 h 260684"/>
                  <a:gd name="connsiteX8" fmla="*/ 0 w 901862"/>
                  <a:gd name="connsiteY8" fmla="*/ 43448 h 260684"/>
                  <a:gd name="connsiteX0" fmla="*/ 0 w 901862"/>
                  <a:gd name="connsiteY0" fmla="*/ 43539 h 260775"/>
                  <a:gd name="connsiteX1" fmla="*/ 43448 w 901862"/>
                  <a:gd name="connsiteY1" fmla="*/ 91 h 260775"/>
                  <a:gd name="connsiteX2" fmla="*/ 469179 w 901862"/>
                  <a:gd name="connsiteY2" fmla="*/ 0 h 260775"/>
                  <a:gd name="connsiteX3" fmla="*/ 858414 w 901862"/>
                  <a:gd name="connsiteY3" fmla="*/ 91 h 260775"/>
                  <a:gd name="connsiteX4" fmla="*/ 901862 w 901862"/>
                  <a:gd name="connsiteY4" fmla="*/ 43539 h 260775"/>
                  <a:gd name="connsiteX5" fmla="*/ 901862 w 901862"/>
                  <a:gd name="connsiteY5" fmla="*/ 217327 h 260775"/>
                  <a:gd name="connsiteX6" fmla="*/ 858414 w 901862"/>
                  <a:gd name="connsiteY6" fmla="*/ 260775 h 260775"/>
                  <a:gd name="connsiteX7" fmla="*/ 43448 w 901862"/>
                  <a:gd name="connsiteY7" fmla="*/ 260775 h 260775"/>
                  <a:gd name="connsiteX8" fmla="*/ 0 w 901862"/>
                  <a:gd name="connsiteY8" fmla="*/ 217327 h 260775"/>
                  <a:gd name="connsiteX9" fmla="*/ 0 w 901862"/>
                  <a:gd name="connsiteY9" fmla="*/ 43539 h 260775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1588 w 901862"/>
                  <a:gd name="connsiteY2" fmla="*/ 144593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43448 h 260684"/>
                  <a:gd name="connsiteX1" fmla="*/ 43448 w 901862"/>
                  <a:gd name="connsiteY1" fmla="*/ 0 h 260684"/>
                  <a:gd name="connsiteX2" fmla="*/ 446920 w 901862"/>
                  <a:gd name="connsiteY2" fmla="*/ 82317 h 260684"/>
                  <a:gd name="connsiteX3" fmla="*/ 858414 w 901862"/>
                  <a:gd name="connsiteY3" fmla="*/ 0 h 260684"/>
                  <a:gd name="connsiteX4" fmla="*/ 901862 w 901862"/>
                  <a:gd name="connsiteY4" fmla="*/ 43448 h 260684"/>
                  <a:gd name="connsiteX5" fmla="*/ 901862 w 901862"/>
                  <a:gd name="connsiteY5" fmla="*/ 217236 h 260684"/>
                  <a:gd name="connsiteX6" fmla="*/ 858414 w 901862"/>
                  <a:gd name="connsiteY6" fmla="*/ 260684 h 260684"/>
                  <a:gd name="connsiteX7" fmla="*/ 43448 w 901862"/>
                  <a:gd name="connsiteY7" fmla="*/ 260684 h 260684"/>
                  <a:gd name="connsiteX8" fmla="*/ 0 w 901862"/>
                  <a:gd name="connsiteY8" fmla="*/ 217236 h 260684"/>
                  <a:gd name="connsiteX9" fmla="*/ 0 w 901862"/>
                  <a:gd name="connsiteY9" fmla="*/ 43448 h 26068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90518 h 307754"/>
                  <a:gd name="connsiteX1" fmla="*/ 60498 w 901862"/>
                  <a:gd name="connsiteY1" fmla="*/ 0 h 307754"/>
                  <a:gd name="connsiteX2" fmla="*/ 446920 w 901862"/>
                  <a:gd name="connsiteY2" fmla="*/ 129387 h 307754"/>
                  <a:gd name="connsiteX3" fmla="*/ 858414 w 901862"/>
                  <a:gd name="connsiteY3" fmla="*/ 47070 h 307754"/>
                  <a:gd name="connsiteX4" fmla="*/ 901862 w 901862"/>
                  <a:gd name="connsiteY4" fmla="*/ 90518 h 307754"/>
                  <a:gd name="connsiteX5" fmla="*/ 901862 w 901862"/>
                  <a:gd name="connsiteY5" fmla="*/ 264306 h 307754"/>
                  <a:gd name="connsiteX6" fmla="*/ 858414 w 901862"/>
                  <a:gd name="connsiteY6" fmla="*/ 307754 h 307754"/>
                  <a:gd name="connsiteX7" fmla="*/ 43448 w 901862"/>
                  <a:gd name="connsiteY7" fmla="*/ 307754 h 307754"/>
                  <a:gd name="connsiteX8" fmla="*/ 0 w 901862"/>
                  <a:gd name="connsiteY8" fmla="*/ 264306 h 307754"/>
                  <a:gd name="connsiteX9" fmla="*/ 0 w 901862"/>
                  <a:gd name="connsiteY9" fmla="*/ 90518 h 307754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46920 w 901862"/>
                  <a:gd name="connsiteY2" fmla="*/ 147932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8414 w 901862"/>
                  <a:gd name="connsiteY3" fmla="*/ 65615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56799 w 901862"/>
                  <a:gd name="connsiteY3" fmla="*/ 5045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3023 w 901862"/>
                  <a:gd name="connsiteY3" fmla="*/ 26637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809712 w 901862"/>
                  <a:gd name="connsiteY3" fmla="*/ 36769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09063 h 326299"/>
                  <a:gd name="connsiteX1" fmla="*/ 55530 w 901862"/>
                  <a:gd name="connsiteY1" fmla="*/ 0 h 326299"/>
                  <a:gd name="connsiteX2" fmla="*/ 408216 w 901862"/>
                  <a:gd name="connsiteY2" fmla="*/ 142707 h 326299"/>
                  <a:gd name="connsiteX3" fmla="*/ 792935 w 901862"/>
                  <a:gd name="connsiteY3" fmla="*/ 23223 h 326299"/>
                  <a:gd name="connsiteX4" fmla="*/ 901862 w 901862"/>
                  <a:gd name="connsiteY4" fmla="*/ 109063 h 326299"/>
                  <a:gd name="connsiteX5" fmla="*/ 901862 w 901862"/>
                  <a:gd name="connsiteY5" fmla="*/ 282851 h 326299"/>
                  <a:gd name="connsiteX6" fmla="*/ 858414 w 901862"/>
                  <a:gd name="connsiteY6" fmla="*/ 326299 h 326299"/>
                  <a:gd name="connsiteX7" fmla="*/ 43448 w 901862"/>
                  <a:gd name="connsiteY7" fmla="*/ 326299 h 326299"/>
                  <a:gd name="connsiteX8" fmla="*/ 0 w 901862"/>
                  <a:gd name="connsiteY8" fmla="*/ 282851 h 326299"/>
                  <a:gd name="connsiteX9" fmla="*/ 0 w 901862"/>
                  <a:gd name="connsiteY9" fmla="*/ 109063 h 326299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3448 w 901862"/>
                  <a:gd name="connsiteY7" fmla="*/ 373490 h 373490"/>
                  <a:gd name="connsiteX8" fmla="*/ 0 w 901862"/>
                  <a:gd name="connsiteY8" fmla="*/ 330042 h 373490"/>
                  <a:gd name="connsiteX9" fmla="*/ 0 w 901862"/>
                  <a:gd name="connsiteY9" fmla="*/ 156254 h 373490"/>
                  <a:gd name="connsiteX0" fmla="*/ 0 w 901862"/>
                  <a:gd name="connsiteY0" fmla="*/ 156254 h 373784"/>
                  <a:gd name="connsiteX1" fmla="*/ 45639 w 901862"/>
                  <a:gd name="connsiteY1" fmla="*/ 0 h 373784"/>
                  <a:gd name="connsiteX2" fmla="*/ 408216 w 901862"/>
                  <a:gd name="connsiteY2" fmla="*/ 189898 h 373784"/>
                  <a:gd name="connsiteX3" fmla="*/ 792935 w 901862"/>
                  <a:gd name="connsiteY3" fmla="*/ 70414 h 373784"/>
                  <a:gd name="connsiteX4" fmla="*/ 901862 w 901862"/>
                  <a:gd name="connsiteY4" fmla="*/ 156254 h 373784"/>
                  <a:gd name="connsiteX5" fmla="*/ 901862 w 901862"/>
                  <a:gd name="connsiteY5" fmla="*/ 330042 h 373784"/>
                  <a:gd name="connsiteX6" fmla="*/ 858414 w 901862"/>
                  <a:gd name="connsiteY6" fmla="*/ 373490 h 373784"/>
                  <a:gd name="connsiteX7" fmla="*/ 486526 w 901862"/>
                  <a:gd name="connsiteY7" fmla="*/ 373784 h 373784"/>
                  <a:gd name="connsiteX8" fmla="*/ 43448 w 901862"/>
                  <a:gd name="connsiteY8" fmla="*/ 373490 h 373784"/>
                  <a:gd name="connsiteX9" fmla="*/ 0 w 901862"/>
                  <a:gd name="connsiteY9" fmla="*/ 330042 h 373784"/>
                  <a:gd name="connsiteX10" fmla="*/ 0 w 901862"/>
                  <a:gd name="connsiteY10" fmla="*/ 156254 h 373784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71864 w 901862"/>
                  <a:gd name="connsiteY7" fmla="*/ 26426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490"/>
                  <a:gd name="connsiteX1" fmla="*/ 45639 w 901862"/>
                  <a:gd name="connsiteY1" fmla="*/ 0 h 373490"/>
                  <a:gd name="connsiteX2" fmla="*/ 408216 w 901862"/>
                  <a:gd name="connsiteY2" fmla="*/ 189898 h 373490"/>
                  <a:gd name="connsiteX3" fmla="*/ 792935 w 901862"/>
                  <a:gd name="connsiteY3" fmla="*/ 70414 h 373490"/>
                  <a:gd name="connsiteX4" fmla="*/ 901862 w 901862"/>
                  <a:gd name="connsiteY4" fmla="*/ 156254 h 373490"/>
                  <a:gd name="connsiteX5" fmla="*/ 901862 w 901862"/>
                  <a:gd name="connsiteY5" fmla="*/ 330042 h 373490"/>
                  <a:gd name="connsiteX6" fmla="*/ 858414 w 901862"/>
                  <a:gd name="connsiteY6" fmla="*/ 373490 h 373490"/>
                  <a:gd name="connsiteX7" fmla="*/ 459752 w 901862"/>
                  <a:gd name="connsiteY7" fmla="*/ 336619 h 373490"/>
                  <a:gd name="connsiteX8" fmla="*/ 43448 w 901862"/>
                  <a:gd name="connsiteY8" fmla="*/ 373490 h 373490"/>
                  <a:gd name="connsiteX9" fmla="*/ 0 w 901862"/>
                  <a:gd name="connsiteY9" fmla="*/ 330042 h 373490"/>
                  <a:gd name="connsiteX10" fmla="*/ 0 w 901862"/>
                  <a:gd name="connsiteY10" fmla="*/ 156254 h 373490"/>
                  <a:gd name="connsiteX0" fmla="*/ 0 w 901862"/>
                  <a:gd name="connsiteY0" fmla="*/ 156254 h 373507"/>
                  <a:gd name="connsiteX1" fmla="*/ 45639 w 901862"/>
                  <a:gd name="connsiteY1" fmla="*/ 0 h 373507"/>
                  <a:gd name="connsiteX2" fmla="*/ 408216 w 901862"/>
                  <a:gd name="connsiteY2" fmla="*/ 189898 h 373507"/>
                  <a:gd name="connsiteX3" fmla="*/ 792935 w 901862"/>
                  <a:gd name="connsiteY3" fmla="*/ 70414 h 373507"/>
                  <a:gd name="connsiteX4" fmla="*/ 901862 w 901862"/>
                  <a:gd name="connsiteY4" fmla="*/ 156254 h 373507"/>
                  <a:gd name="connsiteX5" fmla="*/ 901862 w 901862"/>
                  <a:gd name="connsiteY5" fmla="*/ 330042 h 373507"/>
                  <a:gd name="connsiteX6" fmla="*/ 858414 w 901862"/>
                  <a:gd name="connsiteY6" fmla="*/ 373490 h 373507"/>
                  <a:gd name="connsiteX7" fmla="*/ 459752 w 901862"/>
                  <a:gd name="connsiteY7" fmla="*/ 336619 h 373507"/>
                  <a:gd name="connsiteX8" fmla="*/ 43448 w 901862"/>
                  <a:gd name="connsiteY8" fmla="*/ 373490 h 373507"/>
                  <a:gd name="connsiteX9" fmla="*/ 0 w 901862"/>
                  <a:gd name="connsiteY9" fmla="*/ 330042 h 373507"/>
                  <a:gd name="connsiteX10" fmla="*/ 0 w 901862"/>
                  <a:gd name="connsiteY10" fmla="*/ 156254 h 373507"/>
                  <a:gd name="connsiteX0" fmla="*/ 0 w 901862"/>
                  <a:gd name="connsiteY0" fmla="*/ 156254 h 420677"/>
                  <a:gd name="connsiteX1" fmla="*/ 45639 w 901862"/>
                  <a:gd name="connsiteY1" fmla="*/ 0 h 420677"/>
                  <a:gd name="connsiteX2" fmla="*/ 408216 w 901862"/>
                  <a:gd name="connsiteY2" fmla="*/ 189898 h 420677"/>
                  <a:gd name="connsiteX3" fmla="*/ 792935 w 901862"/>
                  <a:gd name="connsiteY3" fmla="*/ 70414 h 420677"/>
                  <a:gd name="connsiteX4" fmla="*/ 901862 w 901862"/>
                  <a:gd name="connsiteY4" fmla="*/ 156254 h 420677"/>
                  <a:gd name="connsiteX5" fmla="*/ 901862 w 901862"/>
                  <a:gd name="connsiteY5" fmla="*/ 330042 h 420677"/>
                  <a:gd name="connsiteX6" fmla="*/ 858414 w 901862"/>
                  <a:gd name="connsiteY6" fmla="*/ 373490 h 420677"/>
                  <a:gd name="connsiteX7" fmla="*/ 459752 w 901862"/>
                  <a:gd name="connsiteY7" fmla="*/ 336619 h 420677"/>
                  <a:gd name="connsiteX8" fmla="*/ 49971 w 901862"/>
                  <a:gd name="connsiteY8" fmla="*/ 420666 h 420677"/>
                  <a:gd name="connsiteX9" fmla="*/ 0 w 901862"/>
                  <a:gd name="connsiteY9" fmla="*/ 330042 h 420677"/>
                  <a:gd name="connsiteX10" fmla="*/ 0 w 901862"/>
                  <a:gd name="connsiteY10" fmla="*/ 156254 h 420677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460941"/>
                  <a:gd name="connsiteX1" fmla="*/ 45639 w 901862"/>
                  <a:gd name="connsiteY1" fmla="*/ 0 h 460941"/>
                  <a:gd name="connsiteX2" fmla="*/ 408216 w 901862"/>
                  <a:gd name="connsiteY2" fmla="*/ 189898 h 460941"/>
                  <a:gd name="connsiteX3" fmla="*/ 792935 w 901862"/>
                  <a:gd name="connsiteY3" fmla="*/ 70414 h 460941"/>
                  <a:gd name="connsiteX4" fmla="*/ 901862 w 901862"/>
                  <a:gd name="connsiteY4" fmla="*/ 156254 h 460941"/>
                  <a:gd name="connsiteX5" fmla="*/ 901862 w 901862"/>
                  <a:gd name="connsiteY5" fmla="*/ 330042 h 460941"/>
                  <a:gd name="connsiteX6" fmla="*/ 834446 w 901862"/>
                  <a:gd name="connsiteY6" fmla="*/ 460941 h 460941"/>
                  <a:gd name="connsiteX7" fmla="*/ 459752 w 901862"/>
                  <a:gd name="connsiteY7" fmla="*/ 336619 h 460941"/>
                  <a:gd name="connsiteX8" fmla="*/ 49971 w 901862"/>
                  <a:gd name="connsiteY8" fmla="*/ 420666 h 460941"/>
                  <a:gd name="connsiteX9" fmla="*/ 0 w 901862"/>
                  <a:gd name="connsiteY9" fmla="*/ 330042 h 460941"/>
                  <a:gd name="connsiteX10" fmla="*/ 0 w 901862"/>
                  <a:gd name="connsiteY10" fmla="*/ 156254 h 460941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59752 w 901862"/>
                  <a:gd name="connsiteY7" fmla="*/ 33661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49971 w 901862"/>
                  <a:gd name="connsiteY8" fmla="*/ 420666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56254 h 518129"/>
                  <a:gd name="connsiteX1" fmla="*/ 45639 w 901862"/>
                  <a:gd name="connsiteY1" fmla="*/ 0 h 518129"/>
                  <a:gd name="connsiteX2" fmla="*/ 408216 w 901862"/>
                  <a:gd name="connsiteY2" fmla="*/ 189898 h 518129"/>
                  <a:gd name="connsiteX3" fmla="*/ 792935 w 901862"/>
                  <a:gd name="connsiteY3" fmla="*/ 70414 h 518129"/>
                  <a:gd name="connsiteX4" fmla="*/ 901862 w 901862"/>
                  <a:gd name="connsiteY4" fmla="*/ 156254 h 518129"/>
                  <a:gd name="connsiteX5" fmla="*/ 901862 w 901862"/>
                  <a:gd name="connsiteY5" fmla="*/ 330042 h 518129"/>
                  <a:gd name="connsiteX6" fmla="*/ 820718 w 901862"/>
                  <a:gd name="connsiteY6" fmla="*/ 518129 h 518129"/>
                  <a:gd name="connsiteX7" fmla="*/ 449618 w 901862"/>
                  <a:gd name="connsiteY7" fmla="*/ 343309 h 518129"/>
                  <a:gd name="connsiteX8" fmla="*/ 53233 w 901862"/>
                  <a:gd name="connsiteY8" fmla="*/ 444254 h 518129"/>
                  <a:gd name="connsiteX9" fmla="*/ 0 w 901862"/>
                  <a:gd name="connsiteY9" fmla="*/ 330042 h 518129"/>
                  <a:gd name="connsiteX10" fmla="*/ 0 w 901862"/>
                  <a:gd name="connsiteY10" fmla="*/ 156254 h 518129"/>
                  <a:gd name="connsiteX0" fmla="*/ 0 w 901862"/>
                  <a:gd name="connsiteY0" fmla="*/ 171490 h 533365"/>
                  <a:gd name="connsiteX1" fmla="*/ 27185 w 901862"/>
                  <a:gd name="connsiteY1" fmla="*/ 0 h 533365"/>
                  <a:gd name="connsiteX2" fmla="*/ 408216 w 901862"/>
                  <a:gd name="connsiteY2" fmla="*/ 205134 h 533365"/>
                  <a:gd name="connsiteX3" fmla="*/ 792935 w 901862"/>
                  <a:gd name="connsiteY3" fmla="*/ 85650 h 533365"/>
                  <a:gd name="connsiteX4" fmla="*/ 901862 w 901862"/>
                  <a:gd name="connsiteY4" fmla="*/ 171490 h 533365"/>
                  <a:gd name="connsiteX5" fmla="*/ 901862 w 901862"/>
                  <a:gd name="connsiteY5" fmla="*/ 345278 h 533365"/>
                  <a:gd name="connsiteX6" fmla="*/ 820718 w 901862"/>
                  <a:gd name="connsiteY6" fmla="*/ 533365 h 533365"/>
                  <a:gd name="connsiteX7" fmla="*/ 449618 w 901862"/>
                  <a:gd name="connsiteY7" fmla="*/ 358545 h 533365"/>
                  <a:gd name="connsiteX8" fmla="*/ 53233 w 901862"/>
                  <a:gd name="connsiteY8" fmla="*/ 459490 h 533365"/>
                  <a:gd name="connsiteX9" fmla="*/ 0 w 901862"/>
                  <a:gd name="connsiteY9" fmla="*/ 345278 h 533365"/>
                  <a:gd name="connsiteX10" fmla="*/ 0 w 901862"/>
                  <a:gd name="connsiteY10" fmla="*/ 171490 h 533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1862" h="533365">
                    <a:moveTo>
                      <a:pt x="0" y="171490"/>
                    </a:moveTo>
                    <a:cubicBezTo>
                      <a:pt x="0" y="147494"/>
                      <a:pt x="3189" y="0"/>
                      <a:pt x="27185" y="0"/>
                    </a:cubicBezTo>
                    <a:cubicBezTo>
                      <a:pt x="108606" y="96799"/>
                      <a:pt x="280591" y="190859"/>
                      <a:pt x="408216" y="205134"/>
                    </a:cubicBezTo>
                    <a:cubicBezTo>
                      <a:pt x="535841" y="219409"/>
                      <a:pt x="638523" y="203937"/>
                      <a:pt x="792935" y="85650"/>
                    </a:cubicBezTo>
                    <a:cubicBezTo>
                      <a:pt x="816931" y="85650"/>
                      <a:pt x="901862" y="147494"/>
                      <a:pt x="901862" y="171490"/>
                    </a:cubicBezTo>
                    <a:lnTo>
                      <a:pt x="901862" y="345278"/>
                    </a:lnTo>
                    <a:cubicBezTo>
                      <a:pt x="901862" y="369274"/>
                      <a:pt x="844714" y="533365"/>
                      <a:pt x="820718" y="533365"/>
                    </a:cubicBezTo>
                    <a:cubicBezTo>
                      <a:pt x="658038" y="406441"/>
                      <a:pt x="577532" y="370857"/>
                      <a:pt x="449618" y="358545"/>
                    </a:cubicBezTo>
                    <a:cubicBezTo>
                      <a:pt x="321704" y="346233"/>
                      <a:pt x="129858" y="460586"/>
                      <a:pt x="53233" y="459490"/>
                    </a:cubicBezTo>
                    <a:cubicBezTo>
                      <a:pt x="29237" y="459490"/>
                      <a:pt x="0" y="369274"/>
                      <a:pt x="0" y="345278"/>
                    </a:cubicBezTo>
                    <a:lnTo>
                      <a:pt x="0" y="1714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700088" y="-4168775"/>
              <a:ext cx="1447800" cy="990600"/>
            </a:xfrm>
            <a:prstGeom prst="roundRect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946289" y="5533423"/>
            <a:ext cx="6005876" cy="10130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946289" y="3865387"/>
            <a:ext cx="6005878" cy="1036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946290" y="1875614"/>
            <a:ext cx="6005876" cy="1312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6393" tIns="48196" rIns="96393" bIns="48196" numCol="1" anchor="t" anchorCtr="0" compatLnSpc="1">
            <a:prstTxWarp prst="textNoShape">
              <a:avLst/>
            </a:prstTxWarp>
          </a:bodyPr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2157" y="1930924"/>
            <a:ext cx="1451423" cy="355866"/>
          </a:xfrm>
          <a:prstGeom prst="rect">
            <a:avLst/>
          </a:prstGeom>
          <a:noFill/>
        </p:spPr>
        <p:txBody>
          <a:bodyPr wrap="none" lIns="96393" tIns="48196" rIns="96393" bIns="4819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157" y="3876474"/>
            <a:ext cx="1451423" cy="355866"/>
          </a:xfrm>
          <a:prstGeom prst="rect">
            <a:avLst/>
          </a:prstGeom>
          <a:noFill/>
        </p:spPr>
        <p:txBody>
          <a:bodyPr wrap="none" lIns="96393" tIns="48196" rIns="96393" bIns="48196" rtlCol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i="0" u="none" strike="noStrike" kern="0" cap="none" spc="0" normalizeH="0" baseline="0">
                <a:ln>
                  <a:noFill/>
                </a:ln>
                <a:solidFill>
                  <a:srgbClr val="1B323D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2157" y="5572913"/>
            <a:ext cx="1451423" cy="333552"/>
          </a:xfrm>
          <a:prstGeom prst="rect">
            <a:avLst/>
          </a:prstGeom>
          <a:noFill/>
        </p:spPr>
        <p:txBody>
          <a:bodyPr wrap="none" lIns="96393" tIns="48196" rIns="96393" bIns="48196" rtlCol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i="0" u="none" strike="noStrike" kern="0" cap="none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rgbClr val="F94D4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2157" y="2415107"/>
            <a:ext cx="5067833" cy="651331"/>
          </a:xfrm>
          <a:prstGeom prst="rect">
            <a:avLst/>
          </a:prstGeom>
          <a:noFill/>
        </p:spPr>
        <p:txBody>
          <a:bodyPr wrap="square" lIns="96393" tIns="48196" rIns="96393" bIns="4819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2157" y="4215985"/>
            <a:ext cx="5147287" cy="651331"/>
          </a:xfrm>
          <a:prstGeom prst="rect">
            <a:avLst/>
          </a:prstGeom>
          <a:noFill/>
        </p:spPr>
        <p:txBody>
          <a:bodyPr wrap="square" lIns="96393" tIns="48196" rIns="96393" bIns="4819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2157" y="5848051"/>
            <a:ext cx="5042291" cy="651331"/>
          </a:xfrm>
          <a:prstGeom prst="rect">
            <a:avLst/>
          </a:prstGeom>
          <a:noFill/>
        </p:spPr>
        <p:txBody>
          <a:bodyPr wrap="square" lIns="96393" tIns="48196" rIns="96393" bIns="4819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rgbClr val="F9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rgbClr val="F9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4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761495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6923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9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3351" y="2320181"/>
            <a:ext cx="3224140" cy="332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20998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20998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385353" y="4561208"/>
            <a:ext cx="325682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00900" y="3903974"/>
            <a:ext cx="4406015" cy="58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6493" y="4838023"/>
            <a:ext cx="3413274" cy="113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just"/>
            <a:r>
              <a:rPr lang="en-US" altLang="zh-CN" sz="1687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HEREADD YOUR TITLE HEREADD YOUR TITLEHEREADD YOUR TITLE HEREADD YOUR TITLE HEREADD YOUR TITLE HEREADD YOUR TITLE HEREADD YOUR TITLE HERE</a:t>
            </a:r>
            <a:endParaRPr lang="zh-CN" altLang="en-US" sz="1687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03557" y="3620029"/>
            <a:ext cx="1061322" cy="1061322"/>
            <a:chOff x="362669" y="3620029"/>
            <a:chExt cx="1061322" cy="1061322"/>
          </a:xfrm>
        </p:grpSpPr>
        <p:sp>
          <p:nvSpPr>
            <p:cNvPr id="14" name="椭圆 13"/>
            <p:cNvSpPr/>
            <p:nvPr/>
          </p:nvSpPr>
          <p:spPr>
            <a:xfrm>
              <a:off x="362669" y="362002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83718" y="3741563"/>
              <a:ext cx="819223" cy="818254"/>
              <a:chOff x="4602162" y="361950"/>
              <a:chExt cx="1343026" cy="1341438"/>
            </a:xfrm>
          </p:grpSpPr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4602162" y="361950"/>
                <a:ext cx="1343026" cy="1341438"/>
              </a:xfrm>
              <a:custGeom>
                <a:avLst/>
                <a:gdLst>
                  <a:gd name="T0" fmla="*/ 0 w 355"/>
                  <a:gd name="T1" fmla="*/ 178 h 355"/>
                  <a:gd name="T2" fmla="*/ 355 w 355"/>
                  <a:gd name="T3" fmla="*/ 178 h 355"/>
                  <a:gd name="T4" fmla="*/ 177 w 355"/>
                  <a:gd name="T5" fmla="*/ 331 h 355"/>
                  <a:gd name="T6" fmla="*/ 24 w 355"/>
                  <a:gd name="T7" fmla="*/ 175 h 355"/>
                  <a:gd name="T8" fmla="*/ 58 w 355"/>
                  <a:gd name="T9" fmla="*/ 192 h 355"/>
                  <a:gd name="T10" fmla="*/ 71 w 355"/>
                  <a:gd name="T11" fmla="*/ 232 h 355"/>
                  <a:gd name="T12" fmla="*/ 95 w 355"/>
                  <a:gd name="T13" fmla="*/ 243 h 355"/>
                  <a:gd name="T14" fmla="*/ 112 w 355"/>
                  <a:gd name="T15" fmla="*/ 315 h 355"/>
                  <a:gd name="T16" fmla="*/ 118 w 355"/>
                  <a:gd name="T17" fmla="*/ 305 h 355"/>
                  <a:gd name="T18" fmla="*/ 146 w 355"/>
                  <a:gd name="T19" fmla="*/ 265 h 355"/>
                  <a:gd name="T20" fmla="*/ 162 w 355"/>
                  <a:gd name="T21" fmla="*/ 222 h 355"/>
                  <a:gd name="T22" fmla="*/ 112 w 355"/>
                  <a:gd name="T23" fmla="*/ 189 h 355"/>
                  <a:gd name="T24" fmla="*/ 66 w 355"/>
                  <a:gd name="T25" fmla="*/ 165 h 355"/>
                  <a:gd name="T26" fmla="*/ 102 w 355"/>
                  <a:gd name="T27" fmla="*/ 154 h 355"/>
                  <a:gd name="T28" fmla="*/ 138 w 355"/>
                  <a:gd name="T29" fmla="*/ 140 h 355"/>
                  <a:gd name="T30" fmla="*/ 119 w 355"/>
                  <a:gd name="T31" fmla="*/ 97 h 355"/>
                  <a:gd name="T32" fmla="*/ 95 w 355"/>
                  <a:gd name="T33" fmla="*/ 109 h 355"/>
                  <a:gd name="T34" fmla="*/ 70 w 355"/>
                  <a:gd name="T35" fmla="*/ 93 h 355"/>
                  <a:gd name="T36" fmla="*/ 85 w 355"/>
                  <a:gd name="T37" fmla="*/ 68 h 355"/>
                  <a:gd name="T38" fmla="*/ 177 w 355"/>
                  <a:gd name="T39" fmla="*/ 25 h 355"/>
                  <a:gd name="T40" fmla="*/ 244 w 355"/>
                  <a:gd name="T41" fmla="*/ 63 h 355"/>
                  <a:gd name="T42" fmla="*/ 236 w 355"/>
                  <a:gd name="T43" fmla="*/ 104 h 355"/>
                  <a:gd name="T44" fmla="*/ 220 w 355"/>
                  <a:gd name="T45" fmla="*/ 110 h 355"/>
                  <a:gd name="T46" fmla="*/ 223 w 355"/>
                  <a:gd name="T47" fmla="*/ 104 h 355"/>
                  <a:gd name="T48" fmla="*/ 215 w 355"/>
                  <a:gd name="T49" fmla="*/ 96 h 355"/>
                  <a:gd name="T50" fmla="*/ 213 w 355"/>
                  <a:gd name="T51" fmla="*/ 94 h 355"/>
                  <a:gd name="T52" fmla="*/ 215 w 355"/>
                  <a:gd name="T53" fmla="*/ 126 h 355"/>
                  <a:gd name="T54" fmla="*/ 192 w 355"/>
                  <a:gd name="T55" fmla="*/ 155 h 355"/>
                  <a:gd name="T56" fmla="*/ 219 w 355"/>
                  <a:gd name="T57" fmla="*/ 138 h 355"/>
                  <a:gd name="T58" fmla="*/ 239 w 355"/>
                  <a:gd name="T59" fmla="*/ 150 h 355"/>
                  <a:gd name="T60" fmla="*/ 261 w 355"/>
                  <a:gd name="T61" fmla="*/ 160 h 355"/>
                  <a:gd name="T62" fmla="*/ 262 w 355"/>
                  <a:gd name="T63" fmla="*/ 159 h 355"/>
                  <a:gd name="T64" fmla="*/ 320 w 355"/>
                  <a:gd name="T65" fmla="*/ 175 h 355"/>
                  <a:gd name="T66" fmla="*/ 330 w 355"/>
                  <a:gd name="T67" fmla="*/ 17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cubicBezTo>
                      <a:pt x="79" y="0"/>
                      <a:pt x="0" y="80"/>
                      <a:pt x="0" y="178"/>
                    </a:cubicBezTo>
                    <a:cubicBezTo>
                      <a:pt x="0" y="275"/>
                      <a:pt x="79" y="355"/>
                      <a:pt x="177" y="355"/>
                    </a:cubicBezTo>
                    <a:cubicBezTo>
                      <a:pt x="275" y="355"/>
                      <a:pt x="355" y="275"/>
                      <a:pt x="355" y="178"/>
                    </a:cubicBezTo>
                    <a:cubicBezTo>
                      <a:pt x="355" y="80"/>
                      <a:pt x="275" y="0"/>
                      <a:pt x="177" y="0"/>
                    </a:cubicBezTo>
                    <a:close/>
                    <a:moveTo>
                      <a:pt x="177" y="331"/>
                    </a:moveTo>
                    <a:cubicBezTo>
                      <a:pt x="93" y="331"/>
                      <a:pt x="24" y="262"/>
                      <a:pt x="24" y="178"/>
                    </a:cubicBezTo>
                    <a:cubicBezTo>
                      <a:pt x="24" y="177"/>
                      <a:pt x="24" y="176"/>
                      <a:pt x="24" y="175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71" y="205"/>
                      <a:pt x="71" y="205"/>
                      <a:pt x="71" y="205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82" y="243"/>
                      <a:pt x="82" y="243"/>
                      <a:pt x="82" y="243"/>
                    </a:cubicBezTo>
                    <a:cubicBezTo>
                      <a:pt x="95" y="243"/>
                      <a:pt x="95" y="243"/>
                      <a:pt x="95" y="243"/>
                    </a:cubicBezTo>
                    <a:cubicBezTo>
                      <a:pt x="95" y="298"/>
                      <a:pt x="95" y="298"/>
                      <a:pt x="95" y="298"/>
                    </a:cubicBezTo>
                    <a:cubicBezTo>
                      <a:pt x="112" y="315"/>
                      <a:pt x="112" y="315"/>
                      <a:pt x="112" y="315"/>
                    </a:cubicBezTo>
                    <a:cubicBezTo>
                      <a:pt x="118" y="315"/>
                      <a:pt x="118" y="315"/>
                      <a:pt x="118" y="31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62" y="249"/>
                      <a:pt x="162" y="249"/>
                      <a:pt x="162" y="249"/>
                    </a:cubicBezTo>
                    <a:cubicBezTo>
                      <a:pt x="162" y="222"/>
                      <a:pt x="162" y="222"/>
                      <a:pt x="162" y="222"/>
                    </a:cubicBezTo>
                    <a:cubicBezTo>
                      <a:pt x="145" y="222"/>
                      <a:pt x="145" y="222"/>
                      <a:pt x="145" y="22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6" y="165"/>
                      <a:pt x="66" y="165"/>
                      <a:pt x="66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24" y="154"/>
                      <a:pt x="124" y="154"/>
                      <a:pt x="124" y="154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5" y="109"/>
                      <a:pt x="95" y="109"/>
                      <a:pt x="95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98" y="41"/>
                      <a:pt x="136" y="25"/>
                      <a:pt x="177" y="25"/>
                    </a:cubicBezTo>
                    <a:cubicBezTo>
                      <a:pt x="216" y="25"/>
                      <a:pt x="251" y="39"/>
                      <a:pt x="278" y="63"/>
                    </a:cubicBezTo>
                    <a:cubicBezTo>
                      <a:pt x="244" y="63"/>
                      <a:pt x="244" y="63"/>
                      <a:pt x="244" y="63"/>
                    </a:cubicBezTo>
                    <a:cubicBezTo>
                      <a:pt x="219" y="87"/>
                      <a:pt x="219" y="87"/>
                      <a:pt x="219" y="87"/>
                    </a:cubicBezTo>
                    <a:cubicBezTo>
                      <a:pt x="236" y="104"/>
                      <a:pt x="236" y="104"/>
                      <a:pt x="236" y="104"/>
                    </a:cubicBezTo>
                    <a:cubicBezTo>
                      <a:pt x="225" y="115"/>
                      <a:pt x="225" y="115"/>
                      <a:pt x="225" y="115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5" y="106"/>
                      <a:pt x="225" y="106"/>
                      <a:pt x="225" y="106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3" y="94"/>
                      <a:pt x="213" y="94"/>
                      <a:pt x="213" y="94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215" y="126"/>
                      <a:pt x="215" y="126"/>
                      <a:pt x="215" y="126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92" y="155"/>
                      <a:pt x="192" y="155"/>
                      <a:pt x="192" y="155"/>
                    </a:cubicBezTo>
                    <a:cubicBezTo>
                      <a:pt x="219" y="155"/>
                      <a:pt x="219" y="155"/>
                      <a:pt x="219" y="155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39" y="150"/>
                      <a:pt x="239" y="150"/>
                      <a:pt x="239" y="150"/>
                    </a:cubicBezTo>
                    <a:cubicBezTo>
                      <a:pt x="239" y="160"/>
                      <a:pt x="239" y="160"/>
                      <a:pt x="239" y="160"/>
                    </a:cubicBezTo>
                    <a:cubicBezTo>
                      <a:pt x="261" y="160"/>
                      <a:pt x="261" y="160"/>
                      <a:pt x="261" y="160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0" y="175"/>
                      <a:pt x="330" y="175"/>
                      <a:pt x="330" y="175"/>
                    </a:cubicBezTo>
                    <a:cubicBezTo>
                      <a:pt x="330" y="176"/>
                      <a:pt x="330" y="177"/>
                      <a:pt x="330" y="178"/>
                    </a:cubicBezTo>
                    <a:cubicBezTo>
                      <a:pt x="330" y="262"/>
                      <a:pt x="262" y="331"/>
                      <a:pt x="177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5056188" y="512763"/>
                <a:ext cx="234950" cy="257175"/>
              </a:xfrm>
              <a:custGeom>
                <a:avLst/>
                <a:gdLst>
                  <a:gd name="T0" fmla="*/ 148 w 148"/>
                  <a:gd name="T1" fmla="*/ 0 h 162"/>
                  <a:gd name="T2" fmla="*/ 0 w 148"/>
                  <a:gd name="T3" fmla="*/ 0 h 162"/>
                  <a:gd name="T4" fmla="*/ 0 w 148"/>
                  <a:gd name="T5" fmla="*/ 100 h 162"/>
                  <a:gd name="T6" fmla="*/ 62 w 148"/>
                  <a:gd name="T7" fmla="*/ 162 h 162"/>
                  <a:gd name="T8" fmla="*/ 88 w 148"/>
                  <a:gd name="T9" fmla="*/ 162 h 162"/>
                  <a:gd name="T10" fmla="*/ 88 w 148"/>
                  <a:gd name="T11" fmla="*/ 119 h 162"/>
                  <a:gd name="T12" fmla="*/ 148 w 148"/>
                  <a:gd name="T13" fmla="*/ 59 h 162"/>
                  <a:gd name="T14" fmla="*/ 148 w 148"/>
                  <a:gd name="T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62">
                    <a:moveTo>
                      <a:pt x="148" y="0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62" y="162"/>
                    </a:lnTo>
                    <a:lnTo>
                      <a:pt x="88" y="162"/>
                    </a:lnTo>
                    <a:lnTo>
                      <a:pt x="88" y="119"/>
                    </a:lnTo>
                    <a:lnTo>
                      <a:pt x="14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5"/>
              <p:cNvSpPr/>
              <p:nvPr/>
            </p:nvSpPr>
            <p:spPr bwMode="auto">
              <a:xfrm>
                <a:off x="5272088" y="985838"/>
                <a:ext cx="457200" cy="476250"/>
              </a:xfrm>
              <a:custGeom>
                <a:avLst/>
                <a:gdLst>
                  <a:gd name="T0" fmla="*/ 245 w 288"/>
                  <a:gd name="T1" fmla="*/ 97 h 300"/>
                  <a:gd name="T2" fmla="*/ 145 w 288"/>
                  <a:gd name="T3" fmla="*/ 0 h 300"/>
                  <a:gd name="T4" fmla="*/ 145 w 288"/>
                  <a:gd name="T5" fmla="*/ 0 h 300"/>
                  <a:gd name="T6" fmla="*/ 33 w 288"/>
                  <a:gd name="T7" fmla="*/ 0 h 300"/>
                  <a:gd name="T8" fmla="*/ 0 w 288"/>
                  <a:gd name="T9" fmla="*/ 33 h 300"/>
                  <a:gd name="T10" fmla="*/ 0 w 288"/>
                  <a:gd name="T11" fmla="*/ 104 h 300"/>
                  <a:gd name="T12" fmla="*/ 48 w 288"/>
                  <a:gd name="T13" fmla="*/ 152 h 300"/>
                  <a:gd name="T14" fmla="*/ 133 w 288"/>
                  <a:gd name="T15" fmla="*/ 152 h 300"/>
                  <a:gd name="T16" fmla="*/ 133 w 288"/>
                  <a:gd name="T17" fmla="*/ 235 h 300"/>
                  <a:gd name="T18" fmla="*/ 200 w 288"/>
                  <a:gd name="T19" fmla="*/ 300 h 300"/>
                  <a:gd name="T20" fmla="*/ 214 w 288"/>
                  <a:gd name="T21" fmla="*/ 300 h 300"/>
                  <a:gd name="T22" fmla="*/ 214 w 288"/>
                  <a:gd name="T23" fmla="*/ 219 h 300"/>
                  <a:gd name="T24" fmla="*/ 248 w 288"/>
                  <a:gd name="T25" fmla="*/ 188 h 300"/>
                  <a:gd name="T26" fmla="*/ 248 w 288"/>
                  <a:gd name="T27" fmla="*/ 131 h 300"/>
                  <a:gd name="T28" fmla="*/ 264 w 288"/>
                  <a:gd name="T29" fmla="*/ 131 h 300"/>
                  <a:gd name="T30" fmla="*/ 288 w 288"/>
                  <a:gd name="T31" fmla="*/ 107 h 300"/>
                  <a:gd name="T32" fmla="*/ 279 w 288"/>
                  <a:gd name="T33" fmla="*/ 97 h 300"/>
                  <a:gd name="T34" fmla="*/ 245 w 288"/>
                  <a:gd name="T35" fmla="*/ 9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8" h="300">
                    <a:moveTo>
                      <a:pt x="245" y="97"/>
                    </a:moveTo>
                    <a:lnTo>
                      <a:pt x="145" y="0"/>
                    </a:lnTo>
                    <a:lnTo>
                      <a:pt x="145" y="0"/>
                    </a:lnTo>
                    <a:lnTo>
                      <a:pt x="33" y="0"/>
                    </a:lnTo>
                    <a:lnTo>
                      <a:pt x="0" y="33"/>
                    </a:lnTo>
                    <a:lnTo>
                      <a:pt x="0" y="104"/>
                    </a:lnTo>
                    <a:lnTo>
                      <a:pt x="48" y="152"/>
                    </a:lnTo>
                    <a:lnTo>
                      <a:pt x="133" y="152"/>
                    </a:lnTo>
                    <a:lnTo>
                      <a:pt x="133" y="235"/>
                    </a:lnTo>
                    <a:lnTo>
                      <a:pt x="200" y="300"/>
                    </a:lnTo>
                    <a:lnTo>
                      <a:pt x="214" y="300"/>
                    </a:lnTo>
                    <a:lnTo>
                      <a:pt x="214" y="219"/>
                    </a:lnTo>
                    <a:lnTo>
                      <a:pt x="248" y="188"/>
                    </a:lnTo>
                    <a:lnTo>
                      <a:pt x="248" y="131"/>
                    </a:lnTo>
                    <a:lnTo>
                      <a:pt x="264" y="131"/>
                    </a:lnTo>
                    <a:lnTo>
                      <a:pt x="288" y="107"/>
                    </a:lnTo>
                    <a:lnTo>
                      <a:pt x="279" y="97"/>
                    </a:lnTo>
                    <a:lnTo>
                      <a:pt x="245" y="9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5646738" y="1341438"/>
                <a:ext cx="44450" cy="101600"/>
              </a:xfrm>
              <a:custGeom>
                <a:avLst/>
                <a:gdLst>
                  <a:gd name="T0" fmla="*/ 0 w 28"/>
                  <a:gd name="T1" fmla="*/ 64 h 64"/>
                  <a:gd name="T2" fmla="*/ 28 w 28"/>
                  <a:gd name="T3" fmla="*/ 40 h 64"/>
                  <a:gd name="T4" fmla="*/ 28 w 28"/>
                  <a:gd name="T5" fmla="*/ 0 h 64"/>
                  <a:gd name="T6" fmla="*/ 0 w 28"/>
                  <a:gd name="T7" fmla="*/ 0 h 64"/>
                  <a:gd name="T8" fmla="*/ 0 w 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0" y="64"/>
                    </a:moveTo>
                    <a:lnTo>
                      <a:pt x="28" y="40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73963" y="5389779"/>
            <a:ext cx="1061322" cy="1061322"/>
            <a:chOff x="362669" y="5389779"/>
            <a:chExt cx="1061322" cy="1061322"/>
          </a:xfrm>
        </p:grpSpPr>
        <p:sp>
          <p:nvSpPr>
            <p:cNvPr id="15" name="椭圆 14"/>
            <p:cNvSpPr/>
            <p:nvPr/>
          </p:nvSpPr>
          <p:spPr>
            <a:xfrm>
              <a:off x="362669" y="538977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60765" y="5583971"/>
              <a:ext cx="689373" cy="625287"/>
              <a:chOff x="3468688" y="460375"/>
              <a:chExt cx="631825" cy="573088"/>
            </a:xfrm>
            <a:solidFill>
              <a:srgbClr val="282828"/>
            </a:solidFill>
          </p:grpSpPr>
          <p:sp>
            <p:nvSpPr>
              <p:cNvPr id="31" name="Freeform 19"/>
              <p:cNvSpPr/>
              <p:nvPr/>
            </p:nvSpPr>
            <p:spPr bwMode="auto">
              <a:xfrm>
                <a:off x="3468688" y="460375"/>
                <a:ext cx="271463" cy="422275"/>
              </a:xfrm>
              <a:custGeom>
                <a:avLst/>
                <a:gdLst>
                  <a:gd name="T0" fmla="*/ 150 w 169"/>
                  <a:gd name="T1" fmla="*/ 150 h 263"/>
                  <a:gd name="T2" fmla="*/ 169 w 169"/>
                  <a:gd name="T3" fmla="*/ 0 h 263"/>
                  <a:gd name="T4" fmla="*/ 56 w 169"/>
                  <a:gd name="T5" fmla="*/ 103 h 263"/>
                  <a:gd name="T6" fmla="*/ 0 w 169"/>
                  <a:gd name="T7" fmla="*/ 263 h 263"/>
                  <a:gd name="T8" fmla="*/ 169 w 169"/>
                  <a:gd name="T9" fmla="*/ 263 h 263"/>
                  <a:gd name="T10" fmla="*/ 150 w 169"/>
                  <a:gd name="T11" fmla="*/ 1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3">
                    <a:moveTo>
                      <a:pt x="150" y="150"/>
                    </a:moveTo>
                    <a:cubicBezTo>
                      <a:pt x="150" y="66"/>
                      <a:pt x="169" y="0"/>
                      <a:pt x="169" y="0"/>
                    </a:cubicBezTo>
                    <a:cubicBezTo>
                      <a:pt x="169" y="0"/>
                      <a:pt x="113" y="10"/>
                      <a:pt x="56" y="103"/>
                    </a:cubicBezTo>
                    <a:cubicBezTo>
                      <a:pt x="0" y="197"/>
                      <a:pt x="0" y="263"/>
                      <a:pt x="0" y="263"/>
                    </a:cubicBezTo>
                    <a:cubicBezTo>
                      <a:pt x="169" y="263"/>
                      <a:pt x="169" y="263"/>
                      <a:pt x="169" y="263"/>
                    </a:cubicBezTo>
                    <a:cubicBezTo>
                      <a:pt x="169" y="263"/>
                      <a:pt x="150" y="235"/>
                      <a:pt x="150" y="1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3829050" y="611188"/>
                <a:ext cx="271463" cy="271463"/>
              </a:xfrm>
              <a:custGeom>
                <a:avLst/>
                <a:gdLst>
                  <a:gd name="T0" fmla="*/ 0 w 171"/>
                  <a:gd name="T1" fmla="*/ 0 h 171"/>
                  <a:gd name="T2" fmla="*/ 0 w 171"/>
                  <a:gd name="T3" fmla="*/ 171 h 171"/>
                  <a:gd name="T4" fmla="*/ 171 w 171"/>
                  <a:gd name="T5" fmla="*/ 171 h 171"/>
                  <a:gd name="T6" fmla="*/ 0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0" y="0"/>
                    </a:moveTo>
                    <a:lnTo>
                      <a:pt x="0" y="171"/>
                    </a:lnTo>
                    <a:lnTo>
                      <a:pt x="171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3468688" y="460375"/>
                <a:ext cx="631825" cy="573088"/>
              </a:xfrm>
              <a:custGeom>
                <a:avLst/>
                <a:gdLst>
                  <a:gd name="T0" fmla="*/ 207 w 394"/>
                  <a:gd name="T1" fmla="*/ 282 h 357"/>
                  <a:gd name="T2" fmla="*/ 207 w 394"/>
                  <a:gd name="T3" fmla="*/ 0 h 357"/>
                  <a:gd name="T4" fmla="*/ 188 w 394"/>
                  <a:gd name="T5" fmla="*/ 0 h 357"/>
                  <a:gd name="T6" fmla="*/ 188 w 394"/>
                  <a:gd name="T7" fmla="*/ 282 h 357"/>
                  <a:gd name="T8" fmla="*/ 2 w 394"/>
                  <a:gd name="T9" fmla="*/ 282 h 357"/>
                  <a:gd name="T10" fmla="*/ 0 w 394"/>
                  <a:gd name="T11" fmla="*/ 282 h 357"/>
                  <a:gd name="T12" fmla="*/ 75 w 394"/>
                  <a:gd name="T13" fmla="*/ 357 h 357"/>
                  <a:gd name="T14" fmla="*/ 319 w 394"/>
                  <a:gd name="T15" fmla="*/ 357 h 357"/>
                  <a:gd name="T16" fmla="*/ 394 w 394"/>
                  <a:gd name="T17" fmla="*/ 282 h 357"/>
                  <a:gd name="T18" fmla="*/ 392 w 394"/>
                  <a:gd name="T19" fmla="*/ 282 h 357"/>
                  <a:gd name="T20" fmla="*/ 207 w 394"/>
                  <a:gd name="T21" fmla="*/ 28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4" h="357">
                    <a:moveTo>
                      <a:pt x="207" y="282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282"/>
                      <a:pt x="188" y="282"/>
                      <a:pt x="188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323"/>
                      <a:pt x="34" y="357"/>
                      <a:pt x="75" y="357"/>
                    </a:cubicBezTo>
                    <a:cubicBezTo>
                      <a:pt x="319" y="357"/>
                      <a:pt x="319" y="357"/>
                      <a:pt x="319" y="357"/>
                    </a:cubicBezTo>
                    <a:cubicBezTo>
                      <a:pt x="361" y="357"/>
                      <a:pt x="394" y="323"/>
                      <a:pt x="394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lnTo>
                      <a:pt x="207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10364781" y="5093132"/>
            <a:ext cx="188419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6" b="1">
                <a:solidFill>
                  <a:schemeClr val="bg1"/>
                </a:solidFill>
                <a:latin typeface="AXIS Std M" panose="020B0600000000000000" pitchFamily="34" charset="-128"/>
                <a:ea typeface="AXIS Std M" panose="020B0600000000000000" pitchFamily="34" charset="-128"/>
                <a:cs typeface="Open Sans" panose="020B0606030504020204" pitchFamily="34" charset="0"/>
              </a:rPr>
              <a:t>SUBTITLE </a:t>
            </a:r>
            <a:endParaRPr lang="zh-CN" altLang="en-US" sz="1476" b="1">
              <a:solidFill>
                <a:schemeClr val="bg1"/>
              </a:solidFill>
              <a:latin typeface="AXIS Std M" panose="020B0600000000000000" pitchFamily="34" charset="-128"/>
              <a:ea typeface="AXIS Std M" panose="020B06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36" name="TextBox 39"/>
          <p:cNvSpPr txBox="1"/>
          <p:nvPr/>
        </p:nvSpPr>
        <p:spPr>
          <a:xfrm>
            <a:off x="1964879" y="3700499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64879" y="5470609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22907" y="2177857"/>
            <a:ext cx="451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PLEASE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REPLACE THE WRITTEN CONTENT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95062" y="1168053"/>
            <a:ext cx="4960780" cy="5446888"/>
            <a:chOff x="7195062" y="1168053"/>
            <a:chExt cx="4960780" cy="5446888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7" name="矩形 46"/>
            <p:cNvSpPr/>
            <p:nvPr/>
          </p:nvSpPr>
          <p:spPr>
            <a:xfrm>
              <a:off x="8915221" y="294253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95062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95062" y="49833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915221" y="11680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17273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0617273" y="4983353"/>
            <a:ext cx="1538569" cy="1631588"/>
          </a:xfrm>
          <a:prstGeom prst="rect">
            <a:avLst/>
          </a:prstGeom>
          <a:solidFill>
            <a:srgbClr val="FCA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39"/>
          <p:cNvSpPr txBox="1"/>
          <p:nvPr/>
        </p:nvSpPr>
        <p:spPr>
          <a:xfrm>
            <a:off x="10617273" y="5072025"/>
            <a:ext cx="153856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2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03823" y="1889782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37691" y="1660401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0" name="六边形 29"/>
          <p:cNvSpPr/>
          <p:nvPr/>
        </p:nvSpPr>
        <p:spPr>
          <a:xfrm>
            <a:off x="1271933" y="3410986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添加内容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584949" y="2479660"/>
            <a:ext cx="1418875" cy="93132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945606" y="4129257"/>
            <a:ext cx="1058215" cy="304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584949" y="4853624"/>
            <a:ext cx="1418875" cy="95467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327" y="2271842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03823" y="3539381"/>
            <a:ext cx="7173999" cy="11797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7691" y="3320800"/>
            <a:ext cx="494207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9327" y="3946749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03823" y="5218420"/>
            <a:ext cx="7173999" cy="117975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37691" y="4999842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9327" y="5625787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4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87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274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324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374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87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274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324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374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3704" y="2642447"/>
            <a:ext cx="469942" cy="461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8960" y="2642444"/>
            <a:ext cx="2381924" cy="706189"/>
            <a:chOff x="509993" y="4146958"/>
            <a:chExt cx="2041329" cy="669729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1277740" cy="33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367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83704" y="3827459"/>
            <a:ext cx="469942" cy="461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704" y="5012472"/>
            <a:ext cx="469942" cy="461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8960" y="5012470"/>
            <a:ext cx="2381924" cy="706189"/>
            <a:chOff x="509993" y="4146958"/>
            <a:chExt cx="2041329" cy="669729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1277740" cy="33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367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68960" y="3827457"/>
            <a:ext cx="2381924" cy="706189"/>
            <a:chOff x="509993" y="4146958"/>
            <a:chExt cx="2041329" cy="669729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1277740" cy="33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367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5933" y="2290442"/>
            <a:ext cx="4201490" cy="4180924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076" tIns="1086668" rIns="625575" bIns="2423667" numCol="1" spcCol="1270" anchor="ctr" anchorCtr="0">
              <a:noAutofit/>
            </a:bodyPr>
            <a:lstStyle/>
            <a:p>
              <a:pPr algn="just" defTabSz="2437032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9778" tIns="3200992" rIns="1172640" bIns="515570" numCol="1" spcCol="1270" anchor="ctr" anchorCtr="0">
              <a:noAutofit/>
            </a:bodyPr>
            <a:lstStyle/>
            <a:p>
              <a:pPr algn="just" defTabSz="3046291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577" tIns="1086668" rIns="2599075" bIns="2423667" numCol="1" spcCol="1270" anchor="ctr" anchorCtr="0">
              <a:noAutofit/>
            </a:bodyPr>
            <a:lstStyle/>
            <a:p>
              <a:pPr algn="just" defTabSz="2437032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22372" y="5221893"/>
            <a:ext cx="788611" cy="460983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18" tIns="48210" rIns="96418" bIns="4821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45741" y="3597726"/>
            <a:ext cx="693597" cy="54366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8" tIns="48210" rIns="96418" bIns="4821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8" tIns="48210" rIns="96418" bIns="4821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8" tIns="48210" rIns="96418" bIns="4821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6990693" y="3459063"/>
            <a:ext cx="514128" cy="761132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18" tIns="48210" rIns="96418" bIns="4821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51336" y="2607773"/>
            <a:ext cx="3073325" cy="1702580"/>
            <a:chOff x="8461641" y="1680432"/>
            <a:chExt cx="2914647" cy="1614675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rgbClr val="28C7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1413952" cy="33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647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09807" y="5468938"/>
            <a:ext cx="796846" cy="796846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0" tIns="24105" rIns="48210" bIns="24105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0" tIns="24105" rIns="48210" bIns="24105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899926" y="4526830"/>
            <a:ext cx="796846" cy="796846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>
                <a:spLocks/>
              </p:cNvSpPr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0" tIns="24105" rIns="48210" bIns="24105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0" tIns="24105" rIns="48210" bIns="24105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57729" y="4672077"/>
            <a:ext cx="678307" cy="31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58123" y="4934237"/>
            <a:ext cx="960400" cy="31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5973" y="5614185"/>
            <a:ext cx="678307" cy="31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76838" y="5876346"/>
            <a:ext cx="1139915" cy="31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4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46" grpId="0" animBg="1"/>
      <p:bldP spid="51" grpId="0" animBg="1"/>
      <p:bldP spid="73" grpId="0"/>
      <p:bldP spid="74" grpId="0"/>
      <p:bldP spid="75" grpId="0"/>
      <p:bldP spid="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714699" y="3536282"/>
            <a:ext cx="3623299" cy="618304"/>
            <a:chOff x="-1032447" y="0"/>
            <a:chExt cx="2967616" cy="506624"/>
          </a:xfrm>
          <a:solidFill>
            <a:schemeClr val="accent1"/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2508282" y="1931404"/>
            <a:ext cx="1294756" cy="1294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4196504" y="3627380"/>
            <a:ext cx="2362736" cy="618305"/>
            <a:chOff x="0" y="0"/>
            <a:chExt cx="1935168" cy="506624"/>
          </a:xfrm>
          <a:solidFill>
            <a:schemeClr val="accent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4808992" y="465767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6421625" y="3536282"/>
            <a:ext cx="2364673" cy="618304"/>
            <a:chOff x="0" y="0"/>
            <a:chExt cx="1935168" cy="506624"/>
          </a:xfrm>
          <a:solidFill>
            <a:schemeClr val="accent3"/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6956580" y="1931404"/>
            <a:ext cx="1294756" cy="12947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9177824" y="4657674"/>
            <a:ext cx="1294756" cy="12947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2103306" y="4904178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2426878" y="4636282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2414274" y="3778564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4635517" y="3778564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6959486" y="3778564"/>
            <a:ext cx="1457569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8642864" y="3627376"/>
            <a:ext cx="3501188" cy="618306"/>
            <a:chOff x="-1" y="0"/>
            <a:chExt cx="2865253" cy="506625"/>
          </a:xfrm>
          <a:solidFill>
            <a:schemeClr val="accent4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9002406" y="3778564"/>
            <a:ext cx="1459508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4404014" y="2177907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4727588" y="1918845"/>
            <a:ext cx="1457569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6551603" y="4904178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6873239" y="4649851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8693378" y="2177907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9015011" y="1918845"/>
            <a:ext cx="1459508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2774611" y="2338259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7223020" y="2338259"/>
            <a:ext cx="759945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5075322" y="5064530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9444153" y="5064530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6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3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407396" y="300689"/>
            <a:ext cx="2067036" cy="2067036"/>
            <a:chOff x="4362154" y="1776581"/>
            <a:chExt cx="1960098" cy="1960098"/>
          </a:xfrm>
        </p:grpSpPr>
        <p:sp>
          <p:nvSpPr>
            <p:cNvPr id="6" name="Oval 5"/>
            <p:cNvSpPr/>
            <p:nvPr/>
          </p:nvSpPr>
          <p:spPr>
            <a:xfrm>
              <a:off x="4362154" y="1776581"/>
              <a:ext cx="1960098" cy="196009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4899621" y="2488223"/>
              <a:ext cx="904951" cy="528990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524719" y="93023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误差评价指标</a:t>
            </a:r>
            <a:endParaRPr lang="en-GB" altLang="zh-CN" sz="28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1335478" y="1483282"/>
            <a:ext cx="6319558" cy="43490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平均绝对误差（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Mean Absolute Error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1163" y="2680221"/>
            <a:ext cx="5083443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平均相对误差（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Mean Relative Error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MRE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7589" y="3832349"/>
            <a:ext cx="55322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均方根误差（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Root Mean Squared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Error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RMSE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8007" y="5263217"/>
            <a:ext cx="460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相关系数（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Correlation Coefficient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776" y="9607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88850" y="542275"/>
            <a:ext cx="2064861" cy="89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72676" y="797653"/>
            <a:ext cx="919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短期风电功率预测的精确性对电力系统有非常重要的意义，因此对风电功率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的预测误差进行分析评价十分必要。常用的误差指标有以下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几种：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zh-CN" altLang="en-US" dirty="0"/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2862286" y="2002074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33583"/>
              </p:ext>
            </p:extLst>
          </p:nvPr>
        </p:nvGraphicFramePr>
        <p:xfrm>
          <a:off x="3333031" y="1886663"/>
          <a:ext cx="1406762" cy="79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117115" imgH="634725" progId="Equation.DSMT4">
                  <p:embed/>
                </p:oleObj>
              </mc:Choice>
              <mc:Fallback>
                <p:oleObj name="Equation" r:id="rId4" imgW="1117115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031" y="1886663"/>
                        <a:ext cx="1406762" cy="793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756968" y="3257452"/>
            <a:ext cx="3096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3148"/>
              </p:ext>
            </p:extLst>
          </p:nvPr>
        </p:nvGraphicFramePr>
        <p:xfrm>
          <a:off x="3044999" y="3112269"/>
          <a:ext cx="2050036" cy="62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600200" imgH="482400" progId="Equation.DSMT4">
                  <p:embed/>
                </p:oleObj>
              </mc:Choice>
              <mc:Fallback>
                <p:oleObj name="Equation" r:id="rId6" imgW="16002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999" y="3112269"/>
                        <a:ext cx="2050036" cy="622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"/>
          <p:cNvSpPr>
            <a:spLocks noChangeArrowheads="1"/>
          </p:cNvSpPr>
          <p:nvPr/>
        </p:nvSpPr>
        <p:spPr bwMode="auto">
          <a:xfrm flipV="1">
            <a:off x="3057094" y="4787597"/>
            <a:ext cx="3629118" cy="94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25145"/>
              </p:ext>
            </p:extLst>
          </p:nvPr>
        </p:nvGraphicFramePr>
        <p:xfrm>
          <a:off x="3117007" y="4336405"/>
          <a:ext cx="1850134" cy="83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1358900" imgH="685800" progId="Equation.DSMT4">
                  <p:embed/>
                </p:oleObj>
              </mc:Choice>
              <mc:Fallback>
                <p:oleObj name="Equation" r:id="rId8" imgW="13589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07" y="4336405"/>
                        <a:ext cx="1850134" cy="833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2345085" y="5643514"/>
            <a:ext cx="3220194" cy="8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1280"/>
              </p:ext>
            </p:extLst>
          </p:nvPr>
        </p:nvGraphicFramePr>
        <p:xfrm>
          <a:off x="2900983" y="5662527"/>
          <a:ext cx="2305749" cy="105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0" imgW="1930400" imgH="876300" progId="Equation.DSMT4">
                  <p:embed/>
                </p:oleObj>
              </mc:Choice>
              <mc:Fallback>
                <p:oleObj name="Equation" r:id="rId10" imgW="1930400" imgH="876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983" y="5662527"/>
                        <a:ext cx="2305749" cy="1050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" name="图片 7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8236" y="5747865"/>
            <a:ext cx="6651215" cy="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3351" y="2320181"/>
            <a:ext cx="3224140" cy="332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20998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20998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385353" y="4561208"/>
            <a:ext cx="325682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00900" y="3903974"/>
            <a:ext cx="4406015" cy="58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6493" y="4838023"/>
            <a:ext cx="3413274" cy="113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just"/>
            <a:r>
              <a:rPr lang="en-US" altLang="zh-CN" sz="1687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HEREADD YOUR TITLE HEREADD YOUR TITLEHEREADD YOUR TITLE HEREADD YOUR TITLE HEREADD YOUR TITLE HEREADD YOUR TITLE HEREADD YOUR TITLE HERE</a:t>
            </a:r>
            <a:endParaRPr lang="zh-CN" altLang="en-US" sz="1687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29" y="1362347"/>
            <a:ext cx="2771272" cy="301551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flipH="1">
            <a:off x="1293465" y="1259325"/>
            <a:ext cx="3000215" cy="4384881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421329" y="4536750"/>
            <a:ext cx="2771272" cy="965876"/>
            <a:chOff x="578159" y="1949614"/>
            <a:chExt cx="1971069" cy="68738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46547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9173" y="1949614"/>
              <a:ext cx="1525803" cy="219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050354" y="1362347"/>
            <a:ext cx="2771272" cy="301551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H="1">
            <a:off x="4922490" y="1259325"/>
            <a:ext cx="3000215" cy="4384881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050354" y="4536750"/>
            <a:ext cx="2771272" cy="965876"/>
            <a:chOff x="578159" y="1949614"/>
            <a:chExt cx="1971069" cy="687382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46547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9173" y="1949614"/>
              <a:ext cx="1525803" cy="219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8717479" y="1362347"/>
            <a:ext cx="2771272" cy="3015517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8589615" y="1259325"/>
            <a:ext cx="3000215" cy="4384881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8717479" y="4536750"/>
            <a:ext cx="2771272" cy="965876"/>
            <a:chOff x="578159" y="1949614"/>
            <a:chExt cx="1971069" cy="687382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46547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9173" y="1949614"/>
              <a:ext cx="1525803" cy="219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30" grpId="0" animBg="1"/>
      <p:bldP spid="31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514725" y="3399261"/>
            <a:ext cx="3675254" cy="679464"/>
            <a:chOff x="7125311" y="3386950"/>
            <a:chExt cx="3485499" cy="644384"/>
          </a:xfrm>
          <a:solidFill>
            <a:schemeClr val="accent4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631414" y="3399261"/>
            <a:ext cx="3684151" cy="679464"/>
            <a:chOff x="1545760" y="3386950"/>
            <a:chExt cx="3493936" cy="644384"/>
          </a:xfrm>
          <a:solidFill>
            <a:schemeClr val="accent3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7142870" y="1895287"/>
            <a:ext cx="4049174" cy="906895"/>
            <a:chOff x="6772654" y="2152648"/>
            <a:chExt cx="3840113" cy="860072"/>
          </a:xfrm>
          <a:solidFill>
            <a:schemeClr val="accent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631415" y="1895287"/>
            <a:ext cx="4063622" cy="906895"/>
            <a:chOff x="1545760" y="2152648"/>
            <a:chExt cx="3853814" cy="860072"/>
          </a:xfrm>
          <a:solidFill>
            <a:schemeClr val="accent1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7129590" y="4735338"/>
            <a:ext cx="4080521" cy="906895"/>
            <a:chOff x="6760059" y="4457519"/>
            <a:chExt cx="3869841" cy="860072"/>
          </a:xfrm>
          <a:solidFill>
            <a:schemeClr val="accent6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631414" y="4735338"/>
            <a:ext cx="4063615" cy="906895"/>
            <a:chOff x="1545760" y="4457519"/>
            <a:chExt cx="3853808" cy="860072"/>
          </a:xfrm>
          <a:solidFill>
            <a:schemeClr val="accent5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65" tIns="53565" rIns="53565" bIns="53565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632232" y="2140800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632232" y="3646759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632232" y="5221882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988044" y="2140800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988044" y="3646759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988044" y="5221882"/>
            <a:ext cx="207964" cy="197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65" tIns="53565" rIns="53565" bIns="53565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2110647" y="2086711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2110647" y="3587407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2110645" y="5148657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7959303" y="2086711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7959303" y="3587407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7959302" y="5148657"/>
            <a:ext cx="2754460" cy="4037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2110646" y="2656285"/>
            <a:ext cx="2496455" cy="5280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2110645" y="4164516"/>
            <a:ext cx="2496455" cy="5280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2110645" y="5763832"/>
            <a:ext cx="2496455" cy="5280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8352892" y="2663414"/>
            <a:ext cx="2365348" cy="5207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8352890" y="4171644"/>
            <a:ext cx="2365348" cy="5207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8352890" y="5770961"/>
            <a:ext cx="2365348" cy="5207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16285" y="2359668"/>
            <a:ext cx="2808957" cy="2808955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53565" tIns="53565" rIns="53565" bIns="53565" anchor="ctr"/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年度工作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内容概述</a:t>
              </a:r>
            </a:p>
          </p:txBody>
        </p:sp>
      </p:grp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25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/>
          <p:nvPr/>
        </p:nvGrpSpPr>
        <p:grpSpPr>
          <a:xfrm rot="5400000">
            <a:off x="1430315" y="3182320"/>
            <a:ext cx="2313900" cy="1056015"/>
            <a:chOff x="1426011" y="1587375"/>
            <a:chExt cx="1722710" cy="745217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1"/>
                </a:gs>
                <a:gs pos="50000">
                  <a:schemeClr val="accent1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Text Placeholder 3"/>
            <p:cNvSpPr txBox="1">
              <a:spLocks/>
            </p:cNvSpPr>
            <p:nvPr/>
          </p:nvSpPr>
          <p:spPr>
            <a:xfrm rot="19102985">
              <a:off x="1800241" y="1887612"/>
              <a:ext cx="935545" cy="182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 rot="5400000">
            <a:off x="3374630" y="3182320"/>
            <a:ext cx="2313900" cy="1056015"/>
            <a:chOff x="1426011" y="1587375"/>
            <a:chExt cx="1722710" cy="745217"/>
          </a:xfrm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2"/>
                </a:gs>
                <a:gs pos="50000">
                  <a:schemeClr val="accent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Text Placeholder 3"/>
            <p:cNvSpPr txBox="1">
              <a:spLocks/>
            </p:cNvSpPr>
            <p:nvPr/>
          </p:nvSpPr>
          <p:spPr>
            <a:xfrm rot="19102985">
              <a:off x="1800241" y="1887612"/>
              <a:ext cx="935545" cy="182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 rot="5400000">
            <a:off x="5318945" y="3182320"/>
            <a:ext cx="2313900" cy="1056015"/>
            <a:chOff x="1426011" y="1587375"/>
            <a:chExt cx="1722710" cy="745217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3"/>
                </a:gs>
                <a:gs pos="50000">
                  <a:schemeClr val="accent3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Text Placeholder 3"/>
            <p:cNvSpPr txBox="1">
              <a:spLocks/>
            </p:cNvSpPr>
            <p:nvPr/>
          </p:nvSpPr>
          <p:spPr>
            <a:xfrm rot="19102985">
              <a:off x="1800241" y="1887612"/>
              <a:ext cx="935545" cy="182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76"/>
          <p:cNvGrpSpPr/>
          <p:nvPr/>
        </p:nvGrpSpPr>
        <p:grpSpPr>
          <a:xfrm rot="5400000">
            <a:off x="7263260" y="3182320"/>
            <a:ext cx="2313900" cy="1056015"/>
            <a:chOff x="1426011" y="1587375"/>
            <a:chExt cx="1722710" cy="745217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4"/>
                </a:gs>
                <a:gs pos="50000">
                  <a:schemeClr val="accent4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Text Placeholder 3"/>
            <p:cNvSpPr txBox="1">
              <a:spLocks/>
            </p:cNvSpPr>
            <p:nvPr/>
          </p:nvSpPr>
          <p:spPr>
            <a:xfrm rot="19102985">
              <a:off x="1800238" y="1887612"/>
              <a:ext cx="935545" cy="182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76"/>
          <p:cNvGrpSpPr/>
          <p:nvPr/>
        </p:nvGrpSpPr>
        <p:grpSpPr>
          <a:xfrm rot="5400000">
            <a:off x="9207575" y="3182320"/>
            <a:ext cx="2313900" cy="1056015"/>
            <a:chOff x="1426011" y="1587375"/>
            <a:chExt cx="1722710" cy="745217"/>
          </a:xfrm>
        </p:grpSpPr>
        <p:sp>
          <p:nvSpPr>
            <p:cNvPr id="105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gradFill>
              <a:gsLst>
                <a:gs pos="51000">
                  <a:schemeClr val="accent5"/>
                </a:gs>
                <a:gs pos="5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 Placeholder 3"/>
            <p:cNvSpPr txBox="1">
              <a:spLocks/>
            </p:cNvSpPr>
            <p:nvPr/>
          </p:nvSpPr>
          <p:spPr>
            <a:xfrm rot="19102985">
              <a:off x="1800241" y="1887612"/>
              <a:ext cx="935545" cy="182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684263" y="4843667"/>
            <a:ext cx="1806009" cy="859015"/>
            <a:chOff x="764014" y="1572527"/>
            <a:chExt cx="1544637" cy="703523"/>
          </a:xfrm>
        </p:grpSpPr>
        <p:sp>
          <p:nvSpPr>
            <p:cNvPr id="108" name="Text Placeholder 3"/>
            <p:cNvSpPr txBox="1">
              <a:spLocks/>
            </p:cNvSpPr>
            <p:nvPr/>
          </p:nvSpPr>
          <p:spPr>
            <a:xfrm>
              <a:off x="998962" y="1572527"/>
              <a:ext cx="1074740" cy="21170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Text Placeholder 3"/>
            <p:cNvSpPr txBox="1">
              <a:spLocks/>
            </p:cNvSpPr>
            <p:nvPr/>
          </p:nvSpPr>
          <p:spPr>
            <a:xfrm>
              <a:off x="764014" y="1792144"/>
              <a:ext cx="1544637" cy="48390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3628578" y="4843658"/>
            <a:ext cx="1806009" cy="859015"/>
            <a:chOff x="764014" y="1572526"/>
            <a:chExt cx="1544637" cy="703526"/>
          </a:xfrm>
        </p:grpSpPr>
        <p:sp>
          <p:nvSpPr>
            <p:cNvPr id="111" name="Text Placeholder 3"/>
            <p:cNvSpPr txBox="1">
              <a:spLocks/>
            </p:cNvSpPr>
            <p:nvPr/>
          </p:nvSpPr>
          <p:spPr>
            <a:xfrm>
              <a:off x="998962" y="1572526"/>
              <a:ext cx="1074740" cy="21171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Text Placeholder 3"/>
            <p:cNvSpPr txBox="1">
              <a:spLocks/>
            </p:cNvSpPr>
            <p:nvPr/>
          </p:nvSpPr>
          <p:spPr>
            <a:xfrm>
              <a:off x="764014" y="1792144"/>
              <a:ext cx="1544637" cy="4839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25"/>
          <p:cNvGrpSpPr/>
          <p:nvPr/>
        </p:nvGrpSpPr>
        <p:grpSpPr>
          <a:xfrm>
            <a:off x="5572892" y="4843658"/>
            <a:ext cx="1806009" cy="859014"/>
            <a:chOff x="764014" y="1572527"/>
            <a:chExt cx="1544637" cy="703525"/>
          </a:xfrm>
        </p:grpSpPr>
        <p:sp>
          <p:nvSpPr>
            <p:cNvPr id="114" name="Text Placeholder 3"/>
            <p:cNvSpPr txBox="1">
              <a:spLocks/>
            </p:cNvSpPr>
            <p:nvPr/>
          </p:nvSpPr>
          <p:spPr>
            <a:xfrm>
              <a:off x="998962" y="1572527"/>
              <a:ext cx="1074740" cy="21171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Text Placeholder 3"/>
            <p:cNvSpPr txBox="1">
              <a:spLocks/>
            </p:cNvSpPr>
            <p:nvPr/>
          </p:nvSpPr>
          <p:spPr>
            <a:xfrm>
              <a:off x="764014" y="1792144"/>
              <a:ext cx="1544637" cy="4839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7517207" y="4843658"/>
            <a:ext cx="1806009" cy="859014"/>
            <a:chOff x="764014" y="1572527"/>
            <a:chExt cx="1544637" cy="703525"/>
          </a:xfrm>
        </p:grpSpPr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998962" y="1572527"/>
              <a:ext cx="1074740" cy="21171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Text Placeholder 3"/>
            <p:cNvSpPr txBox="1">
              <a:spLocks/>
            </p:cNvSpPr>
            <p:nvPr/>
          </p:nvSpPr>
          <p:spPr>
            <a:xfrm>
              <a:off x="764014" y="1792144"/>
              <a:ext cx="1544637" cy="4839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25"/>
          <p:cNvGrpSpPr/>
          <p:nvPr/>
        </p:nvGrpSpPr>
        <p:grpSpPr>
          <a:xfrm>
            <a:off x="9461522" y="4843659"/>
            <a:ext cx="1806009" cy="859014"/>
            <a:chOff x="764014" y="1572527"/>
            <a:chExt cx="1544637" cy="703525"/>
          </a:xfrm>
        </p:grpSpPr>
        <p:sp>
          <p:nvSpPr>
            <p:cNvPr id="120" name="Text Placeholder 3"/>
            <p:cNvSpPr txBox="1">
              <a:spLocks/>
            </p:cNvSpPr>
            <p:nvPr/>
          </p:nvSpPr>
          <p:spPr>
            <a:xfrm>
              <a:off x="998962" y="1572527"/>
              <a:ext cx="1074740" cy="21171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7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Text Placeholder 3"/>
            <p:cNvSpPr txBox="1">
              <a:spLocks/>
            </p:cNvSpPr>
            <p:nvPr/>
          </p:nvSpPr>
          <p:spPr>
            <a:xfrm>
              <a:off x="764014" y="1792144"/>
              <a:ext cx="1544637" cy="4839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>
            <a:off x="3743635" y="2622437"/>
            <a:ext cx="2305818" cy="1987776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6285359" y="2612226"/>
            <a:ext cx="6912768" cy="13365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 smtClean="0">
                <a:solidFill>
                  <a:schemeClr val="accent4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BUSINESS</a:t>
            </a:r>
            <a:endParaRPr lang="en-US" sz="6600" dirty="0">
              <a:solidFill>
                <a:schemeClr val="accent4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TextBox 56"/>
          <p:cNvSpPr txBox="1"/>
          <p:nvPr/>
        </p:nvSpPr>
        <p:spPr>
          <a:xfrm>
            <a:off x="3829139" y="3025747"/>
            <a:ext cx="2121990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dirty="0" smtClean="0">
                <a:solidFill>
                  <a:schemeClr val="accent1"/>
                </a:solidFill>
                <a:latin typeface="Impact" panose="020B0806030902050204" pitchFamily="34" charset="0"/>
                <a:ea typeface="Cambria Math" panose="02040503050406030204" pitchFamily="18" charset="0"/>
                <a:sym typeface="Arial" panose="020B0604020202020204" pitchFamily="34" charset="0"/>
              </a:rPr>
              <a:t>201X</a:t>
            </a:r>
            <a:endParaRPr lang="en-US" sz="6000" dirty="0">
              <a:solidFill>
                <a:schemeClr val="accent1"/>
              </a:solidFill>
              <a:latin typeface="Impact" panose="020B0806030902050204" pitchFamily="34" charset="0"/>
              <a:ea typeface="Cambria Math" panose="02040503050406030204" pitchFamily="18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5359" y="3748691"/>
            <a:ext cx="518457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POWERPOINT TEMPLATE</a:t>
            </a:r>
            <a:endParaRPr lang="zh-CN" altLang="en-US" sz="20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85359" y="4133546"/>
            <a:ext cx="518457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on add related title </a:t>
            </a:r>
            <a:r>
              <a:rPr lang="en-US" altLang="zh-CN" sz="1100" dirty="0" err="1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wordsclick</a:t>
            </a:r>
            <a:r>
              <a:rPr lang="en-US" altLang="zh-CN" sz="11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on add related title </a:t>
            </a:r>
            <a:r>
              <a:rPr lang="en-US" altLang="zh-CN" sz="1100" dirty="0" err="1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wordsclick</a:t>
            </a:r>
            <a:r>
              <a:rPr lang="en-US" altLang="zh-CN" sz="11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on add related title </a:t>
            </a:r>
            <a:r>
              <a:rPr lang="en-US" altLang="zh-CN" sz="1100" dirty="0" err="1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wordsclick</a:t>
            </a:r>
            <a:r>
              <a:rPr lang="en-US" altLang="zh-CN" sz="1100" dirty="0" smtClean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on add related title words</a:t>
            </a:r>
            <a:endParaRPr lang="zh-CN" altLang="en-US" sz="1100" dirty="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2" grpId="0" animBg="1"/>
          <p:bldP spid="13" grpId="0"/>
          <p:bldP spid="14" grpId="0"/>
          <p:bldP spid="14" grpId="1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2" grpId="0" animBg="1"/>
          <p:bldP spid="13" grpId="0"/>
          <p:bldP spid="14" grpId="0"/>
          <p:bldP spid="14" grpId="1"/>
          <p:bldP spid="15" grpId="0"/>
          <p:bldP spid="1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>
            <a:spLocks/>
          </p:cNvSpPr>
          <p:nvPr/>
        </p:nvSpPr>
        <p:spPr bwMode="auto">
          <a:xfrm rot="11258092">
            <a:off x="10312249" y="2470183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1258092">
            <a:off x="6532101" y="5086468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6625118" y="2972841"/>
            <a:ext cx="6225456" cy="4252447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rot="458092">
            <a:off x="9090578" y="4488104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566973" y="857950"/>
            <a:ext cx="495536" cy="433036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544948" y="2054861"/>
            <a:ext cx="578126" cy="546875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332733" y="4342497"/>
            <a:ext cx="522322" cy="522322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1763069" y="2824237"/>
            <a:ext cx="6961434" cy="31054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通常依据物理规律或数据采集质量控制要求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剔除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坏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数据。</a:t>
            </a:r>
            <a:endParaRPr lang="en-GB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1444847" y="1200333"/>
            <a:ext cx="9377015" cy="614436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风电场直接采集的数据质量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参差不齐，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通信、测量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环节的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问题都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可能导致坏数据产生及数据缺失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不同类别的数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据具有不同的量纲和数值范围，因此，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对风电数据进行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预处理操作是高精度预测的必要环节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308695" y="12864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数据预处理</a:t>
            </a:r>
            <a:endParaRPr lang="en-GB" altLang="zh-CN" sz="24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4847" y="82338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为何需要对数据预进行处理？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44846" y="19554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如何进行数据预进行处理？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3" name="TextBox 170"/>
          <p:cNvSpPr txBox="1"/>
          <p:nvPr/>
        </p:nvSpPr>
        <p:spPr>
          <a:xfrm>
            <a:off x="1444846" y="2477096"/>
            <a:ext cx="9377015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坏数据剔除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1760538" y="3560161"/>
            <a:ext cx="7216730" cy="84825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当要求数据具有连续性或者数据样本较小时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，剔除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缺失数据段会给预测精度带来较大影响，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因而重构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缺失数据很有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必要。常用的数据重构方法有：插值法、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SVM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分类模型等。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GB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442315" y="3188413"/>
            <a:ext cx="9377015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缺失数据处理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1760538" y="4552429"/>
            <a:ext cx="6961434" cy="84825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对风电功率数据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实行归一化操作是为了避免不同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的量纲和大小范围导致的预测结果不准确问题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风电数据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序列具有较明显的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季节、时间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趋势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而一些统计方法不能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适应具有趋势的数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据，需要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对风电功率数据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进行去趋势化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操作。</a:t>
            </a:r>
            <a:endParaRPr lang="en-GB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70"/>
          <p:cNvSpPr txBox="1"/>
          <p:nvPr/>
        </p:nvSpPr>
        <p:spPr>
          <a:xfrm>
            <a:off x="1442315" y="4192389"/>
            <a:ext cx="9377015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数据归一化和去趋势化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4" grpId="0"/>
      <p:bldP spid="45" grpId="0"/>
      <p:bldP spid="23" grpId="0"/>
      <p:bldP spid="24" grpId="0"/>
      <p:bldP spid="25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264189" y="3501544"/>
            <a:ext cx="1423296" cy="116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59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6959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72521" y="3501544"/>
            <a:ext cx="1423296" cy="116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59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6959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0854" y="3501544"/>
            <a:ext cx="1423296" cy="116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59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6959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89186" y="3501544"/>
            <a:ext cx="1423296" cy="116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59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6959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214538" y="3593370"/>
            <a:ext cx="12422" cy="906779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24713" y="3593370"/>
            <a:ext cx="12422" cy="906779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182124" y="3593370"/>
            <a:ext cx="12422" cy="906779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150437" y="3593370"/>
            <a:ext cx="12422" cy="906779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1767465" y="3593370"/>
            <a:ext cx="12422" cy="906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4" y="447"/>
            <a:ext cx="12857163" cy="340013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1394" y="4984308"/>
            <a:ext cx="167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7445" y="5353594"/>
            <a:ext cx="2744537" cy="52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6" name="矩形 35"/>
          <p:cNvSpPr/>
          <p:nvPr/>
        </p:nvSpPr>
        <p:spPr>
          <a:xfrm>
            <a:off x="3968960" y="4984308"/>
            <a:ext cx="167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zh-CN" altLang="en-US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35012" y="5353594"/>
            <a:ext cx="2744537" cy="55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868820" y="4984308"/>
            <a:ext cx="167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34872" y="5353594"/>
            <a:ext cx="2744537" cy="55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40" name="矩形 39"/>
          <p:cNvSpPr/>
          <p:nvPr/>
        </p:nvSpPr>
        <p:spPr>
          <a:xfrm>
            <a:off x="9722505" y="4984308"/>
            <a:ext cx="167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zh-CN" altLang="en-US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88556" y="5353594"/>
            <a:ext cx="2744537" cy="55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4924" y="156902"/>
            <a:ext cx="1482915" cy="87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66672" y="955942"/>
            <a:ext cx="2519419" cy="58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5673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3351" y="2320181"/>
            <a:ext cx="3224140" cy="332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20998" i="0" dirty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20998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385353" y="4561208"/>
            <a:ext cx="325682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00900" y="3903974"/>
            <a:ext cx="4406015" cy="58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r>
              <a:rPr lang="en-US" altLang="zh-CN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6493" y="4838023"/>
            <a:ext cx="3413274" cy="113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just"/>
            <a:r>
              <a:rPr lang="en-US" altLang="zh-CN" sz="1687" i="0" dirty="0">
                <a:solidFill>
                  <a:schemeClr val="accent1"/>
                </a:solidFill>
                <a:latin typeface="Agency FB" panose="020B0503020202020204" pitchFamily="34" charset="0"/>
              </a:rPr>
              <a:t>ADD YOUR TITLE HEREADD YOUR TITLE HEREADD YOUR TITLEHEREADD YOUR TITLE HEREADD YOUR TITLE HEREADD YOUR TITLE HEREADD YOUR TITLE HEREADD YOUR TITLE HERE</a:t>
            </a:r>
            <a:endParaRPr lang="zh-CN" altLang="en-US" sz="1687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>
            <a:spLocks/>
          </p:cNvSpPr>
          <p:nvPr/>
        </p:nvSpPr>
        <p:spPr bwMode="auto">
          <a:xfrm rot="11258092">
            <a:off x="10312249" y="2470183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1258092">
            <a:off x="6532101" y="5086468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6625118" y="2972841"/>
            <a:ext cx="6225456" cy="4252447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rot="458092">
            <a:off x="9090578" y="4488104"/>
            <a:ext cx="2079092" cy="1844438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6480446" y="1528306"/>
            <a:ext cx="495536" cy="433036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4246418" y="3098512"/>
            <a:ext cx="578126" cy="546875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2036895" y="4728273"/>
            <a:ext cx="522322" cy="522322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531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6659" y="1923183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7196660" y="1603461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4979447" y="3645386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979448" y="3325664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667404" y="5187660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667405" y="486793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922494" y="2932462"/>
            <a:ext cx="858602" cy="7129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9750919" y="5189887"/>
            <a:ext cx="858602" cy="712925"/>
          </a:xfrm>
          <a:prstGeom prst="rect">
            <a:avLst/>
          </a:prstGeom>
          <a:solidFill>
            <a:schemeClr val="bg1"/>
          </a:solidFill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02</a:t>
            </a:r>
            <a:endParaRPr lang="zh-CN" altLang="en-US" sz="4000" b="1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7150594" y="5661374"/>
            <a:ext cx="858602" cy="7129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8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637" y="1636642"/>
            <a:ext cx="10601085" cy="4639360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619" y="3956323"/>
            <a:ext cx="0" cy="10133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21" y="3956323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17" y="2943501"/>
            <a:ext cx="0" cy="10133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84" y="2943501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2280570" y="5545620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259506" y="5239346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41"/>
          <p:cNvSpPr txBox="1"/>
          <p:nvPr/>
        </p:nvSpPr>
        <p:spPr>
          <a:xfrm>
            <a:off x="4237957" y="2122877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4216893" y="1816603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6352507" y="5545620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331443" y="5239346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8245968" y="2122877"/>
            <a:ext cx="2651792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8245968" y="1816603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9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308693" y="1878743"/>
            <a:ext cx="980089" cy="204795"/>
            <a:chOff x="5964215" y="1531583"/>
            <a:chExt cx="1070244" cy="223633"/>
          </a:xfrm>
        </p:grpSpPr>
        <p:sp>
          <p:nvSpPr>
            <p:cNvPr id="5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08691" y="4863039"/>
            <a:ext cx="981820" cy="204795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08691" y="3253940"/>
            <a:ext cx="981820" cy="204795"/>
            <a:chOff x="5964215" y="3033279"/>
            <a:chExt cx="1072134" cy="223633"/>
          </a:xfrm>
        </p:grpSpPr>
        <p:sp>
          <p:nvSpPr>
            <p:cNvPr id="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87875" y="1818014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7874" y="3192863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7874" y="4812731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65160" y="2138717"/>
            <a:ext cx="2560851" cy="979153"/>
            <a:chOff x="-158386" y="2124222"/>
            <a:chExt cx="4463257" cy="1069224"/>
          </a:xfrm>
        </p:grpSpPr>
        <p:sp>
          <p:nvSpPr>
            <p:cNvPr id="33" name="TextBox 32"/>
            <p:cNvSpPr txBox="1"/>
            <p:nvPr/>
          </p:nvSpPr>
          <p:spPr>
            <a:xfrm>
              <a:off x="1792958" y="2124222"/>
              <a:ext cx="2511913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58386" y="2447422"/>
              <a:ext cx="4451858" cy="74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5160" y="5210637"/>
            <a:ext cx="2562609" cy="979153"/>
            <a:chOff x="-159167" y="2124222"/>
            <a:chExt cx="4466319" cy="1069224"/>
          </a:xfrm>
        </p:grpSpPr>
        <p:sp>
          <p:nvSpPr>
            <p:cNvPr id="37" name="TextBox 36"/>
            <p:cNvSpPr txBox="1"/>
            <p:nvPr/>
          </p:nvSpPr>
          <p:spPr>
            <a:xfrm>
              <a:off x="1795240" y="2124222"/>
              <a:ext cx="2511912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159167" y="2447422"/>
              <a:ext cx="4452636" cy="74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93650" y="3636454"/>
            <a:ext cx="2724784" cy="831437"/>
            <a:chOff x="257395" y="2124222"/>
            <a:chExt cx="4036076" cy="907921"/>
          </a:xfrm>
        </p:grpSpPr>
        <p:sp>
          <p:nvSpPr>
            <p:cNvPr id="40" name="TextBox 39"/>
            <p:cNvSpPr txBox="1"/>
            <p:nvPr/>
          </p:nvSpPr>
          <p:spPr>
            <a:xfrm>
              <a:off x="257395" y="2124222"/>
              <a:ext cx="2134835" cy="38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738" y="2447421"/>
              <a:ext cx="4016733" cy="584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6016" y="216257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6579" y="3795078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1099" y="551623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391" y="1285805"/>
            <a:ext cx="11552149" cy="5334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/>
          </a:p>
        </p:txBody>
      </p:sp>
      <p:sp>
        <p:nvSpPr>
          <p:cNvPr id="2" name="矩形 1"/>
          <p:cNvSpPr/>
          <p:nvPr/>
        </p:nvSpPr>
        <p:spPr>
          <a:xfrm>
            <a:off x="1028775" y="1744117"/>
            <a:ext cx="7992888" cy="4464496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9137261" y="2245876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043704" y="1888133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43704" y="2245876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137261" y="3694430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9043704" y="3336687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043704" y="3694430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137261" y="5124878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043704" y="4767135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043704" y="5124878"/>
            <a:ext cx="2804260" cy="96201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871613" y="462355"/>
            <a:ext cx="3397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On Add Related Title Words</a:t>
            </a:r>
          </a:p>
          <a:p>
            <a:pPr defTabSz="964326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点击添加相关标题文字</a:t>
            </a:r>
            <a:endParaRPr lang="en-GB" altLang="zh-CN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309489" y="43967"/>
            <a:ext cx="3240360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ADD THE TITLE WORDS</a:t>
            </a:r>
            <a:endParaRPr lang="en-GB" altLang="zh-CN" sz="24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4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2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5E1A"/>
      </a:accent1>
      <a:accent2>
        <a:srgbClr val="FEB612"/>
      </a:accent2>
      <a:accent3>
        <a:srgbClr val="ACC32B"/>
      </a:accent3>
      <a:accent4>
        <a:srgbClr val="FD5E1A"/>
      </a:accent4>
      <a:accent5>
        <a:srgbClr val="FEB612"/>
      </a:accent5>
      <a:accent6>
        <a:srgbClr val="ACC32B"/>
      </a:accent6>
      <a:hlink>
        <a:srgbClr val="FD5E1A"/>
      </a:hlink>
      <a:folHlink>
        <a:srgbClr val="FEB61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3916</Words>
  <Application>Microsoft Office PowerPoint</Application>
  <PresentationFormat>自定义</PresentationFormat>
  <Paragraphs>304</Paragraphs>
  <Slides>25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AXIS Std M</vt:lpstr>
      <vt:lpstr>Gill Sans</vt:lpstr>
      <vt:lpstr>Open Sans</vt:lpstr>
      <vt:lpstr>方正正准黑简体</vt:lpstr>
      <vt:lpstr>宋体</vt:lpstr>
      <vt:lpstr>微软雅黑</vt:lpstr>
      <vt:lpstr>Agency FB</vt:lpstr>
      <vt:lpstr>Arial</vt:lpstr>
      <vt:lpstr>Calibri</vt:lpstr>
      <vt:lpstr>Calibri Light</vt:lpstr>
      <vt:lpstr>Cambria Math</vt:lpstr>
      <vt:lpstr>Franklin Gothic Book</vt:lpstr>
      <vt:lpstr>Franklin Gothic Medium</vt:lpstr>
      <vt:lpstr>Impact</vt:lpstr>
      <vt:lpstr>Segoe UI Emoji</vt:lpstr>
      <vt:lpstr>Wingdings</vt:lpstr>
      <vt:lpstr>第一PPT，www.1ppt.com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电子产品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2018-01-01T08:13:01Z</dcterms:modified>
</cp:coreProperties>
</file>