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9"/>
  </p:notesMasterIdLst>
  <p:sldIdLst>
    <p:sldId id="256" r:id="rId2"/>
    <p:sldId id="257" r:id="rId3"/>
    <p:sldId id="268" r:id="rId4"/>
    <p:sldId id="266" r:id="rId5"/>
    <p:sldId id="273" r:id="rId6"/>
    <p:sldId id="277" r:id="rId7"/>
    <p:sldId id="278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Livvic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  <p:embeddedFont>
      <p:font typeface="Squad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04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3028566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Directed Indivdual Study</a:t>
            </a:r>
            <a:endParaRPr dirty="0"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00" y="370727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Jacob Grieninger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Fall 2022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Step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1"/>
          </p:nvPr>
        </p:nvSpPr>
        <p:spPr>
          <a:xfrm>
            <a:off x="1255350" y="1802287"/>
            <a:ext cx="6633300" cy="221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What is a DIS?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GNC’s Problem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Finding a solution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528" name="Google Shape;528;p72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SVD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 Cases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Mock 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Journals</a:t>
            </a:r>
            <a:endParaRPr dirty="0"/>
          </a:p>
        </p:txBody>
      </p:sp>
      <p:cxnSp>
        <p:nvCxnSpPr>
          <p:cNvPr id="534" name="Google Shape;534;p72"/>
          <p:cNvCxnSpPr/>
          <p:nvPr/>
        </p:nvCxnSpPr>
        <p:spPr>
          <a:xfrm>
            <a:off x="1482719" y="269355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dirty="0"/>
              <a:t>Stacks, Libraries, &amp; Frameworks</a:t>
            </a:r>
            <a:endParaRPr dirty="0"/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32302" y="1842022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ReactJS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MongoDB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NodeJS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Mongoose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Bootstrap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Heroku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The Result</a:t>
            </a:r>
            <a:endParaRPr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567F8-A14E-9873-87C8-F186E5C5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896" y="2642026"/>
            <a:ext cx="4378207" cy="1281300"/>
          </a:xfrm>
        </p:spPr>
        <p:txBody>
          <a:bodyPr/>
          <a:lstStyle/>
          <a:p>
            <a:r>
              <a:rPr lang="en-US" dirty="0"/>
              <a:t>http://gncwilmington-portfolio.herokuapp.com/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607" name="Google Shape;607;p8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Learning React while developing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dirty="0"/>
              <a:t>What I learned, and </a:t>
            </a:r>
            <a:br>
              <a:rPr lang="en" dirty="0"/>
            </a:br>
            <a:r>
              <a:rPr lang="en" dirty="0"/>
              <a:t>what </a:t>
            </a:r>
            <a:r>
              <a:rPr lang="en-US" dirty="0"/>
              <a:t>I</a:t>
            </a:r>
            <a:r>
              <a:rPr lang="en" dirty="0"/>
              <a:t>’d do different</a:t>
            </a:r>
            <a:endParaRPr dirty="0"/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32302" y="1842022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Finish course on React before starting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Reactstrap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Other frameworks (Angular)</a:t>
            </a:r>
          </a:p>
        </p:txBody>
      </p:sp>
    </p:spTree>
    <p:extLst>
      <p:ext uri="{BB962C8B-B14F-4D97-AF65-F5344CB8AC3E}">
        <p14:creationId xmlns:p14="http://schemas.microsoft.com/office/powerpoint/2010/main" val="13300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Fira Sans Extra Condensed Medium</vt:lpstr>
      <vt:lpstr>Livvic</vt:lpstr>
      <vt:lpstr>Squada One</vt:lpstr>
      <vt:lpstr>Roboto Condensed Light</vt:lpstr>
      <vt:lpstr>Arial</vt:lpstr>
      <vt:lpstr>Tech Startup by Slidesgo</vt:lpstr>
      <vt:lpstr>Directed Indivdual Study</vt:lpstr>
      <vt:lpstr>The First Step </vt:lpstr>
      <vt:lpstr>Analysis</vt:lpstr>
      <vt:lpstr>Stacks, Libraries, &amp; Frameworks</vt:lpstr>
      <vt:lpstr>The Result</vt:lpstr>
      <vt:lpstr>Challenges</vt:lpstr>
      <vt:lpstr>What I learned, and  what I’d do different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Indivdual Study</dc:title>
  <dc:creator>jacob</dc:creator>
  <cp:lastModifiedBy>Grieninger, Jacob</cp:lastModifiedBy>
  <cp:revision>2</cp:revision>
  <dcterms:modified xsi:type="dcterms:W3CDTF">2022-12-04T19:28:34Z</dcterms:modified>
</cp:coreProperties>
</file>