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3F92-B213-4247-9A77-4D398746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2EEA2-DF2F-4E47-9041-60BAD71CF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CDBE-E9AE-4552-ACBE-9983995B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E36C-8CDB-4B5B-A2C2-4593C10B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22B90-D8DC-4ECC-8F5C-CEEADDF5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A928-BD25-4DE1-990F-1A8D70F3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2D9C2-4D71-402A-826B-61DDE418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EDA-D41F-4055-B1F8-BFC0948B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840B-1162-4FDD-846E-4CC1AE97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9EDE-E097-499E-B576-56507DD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28DE2-DD98-41C1-A28F-35757BB3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964B7-C5DE-4394-8EA8-BE10B5BB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5A87-55A7-474A-922E-47B53FF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AAC1-AD3B-4BD8-AD59-4E0B1C78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5E9EC-CCD8-4377-8A84-996EC0C9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940E-A771-4C80-9CB1-02BFD0DA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9B0F-B473-4B35-96CC-A671335F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DA5E-27B3-47E0-8A4D-734F9E46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27D6-346E-4DCC-98F5-0EE80988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BF6A-71AE-453B-970C-161F7AC8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F5FB-8784-4AC8-8E23-02DEC5E3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C735-771A-45B5-82F5-73E041C3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546C-ECE5-4484-9CE6-DF53D265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BAFD9-1931-4CCA-A36D-61A5C1DB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CEB7-A689-45E7-BA3C-E8DFF210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251B-595C-4A33-B800-443EE7D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5C77-F24A-4F34-8125-6AEC61730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A9B1F-918C-4844-AB21-D76DD077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CBAE9-C02E-4424-9021-E4DAF8B4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9A09-3878-4BFD-9986-2AD7BEDB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2B61-E907-4563-B982-FCE1EE0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1ABB-79E4-43B2-8A14-107797DB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10AC1-6D21-495D-9ACD-AF237F45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C8CB9-C93F-4144-B232-3889B17AE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EF6FA-140E-4A79-B893-135E28541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824D-C727-4DCE-81C6-B89E104CC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2198D-7104-48EE-A14A-1EED249F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4D9C-AB23-45C3-A586-BD63430C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4B91C-2C9A-4FB2-B81A-B2D202A9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B8BF-0E8F-49B8-BEDA-FAA3480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10A8F-3358-401E-B8E8-3E7144E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744C4-6680-47DB-94E3-4512A2E3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6B108-214D-49DC-AE0E-55DA3F85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C1CD9-E427-4E85-BCB3-FF1B9F33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D5E8F-3B02-48F0-8FA2-AAC5E8B1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6149E-3269-4A7D-A68E-0133CD6E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75AD-CE97-43E4-B956-6C5EDCFF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7E9-CE0F-4368-87CE-4674D0B3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06F6-DD4D-46C8-8AC9-2F80097D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2546B-9B2B-4551-91EF-3E353E81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ADBB3-6626-478C-9665-E64A9B15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8E19-5526-4216-83CF-ADC1F3D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08F5-172A-4A67-83C8-5032BBB7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C688E-A8C2-45D6-9E2E-2591736B0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EE04-F8D5-41FF-8D03-0BB48A267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BF0A-56A7-4254-91FD-DCF1D641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BCF7C-810F-4611-9265-8578F08C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0440-6771-4202-A2DE-88194401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BD597-445A-4CF9-B7DA-0821C656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9FBDA-4F66-450E-A026-365777A3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6DF0-70DA-4ED2-9D3F-9CCEB5B9F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8CF3-99D1-4CAB-B18B-72524360976A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1550-CC02-4A21-BDD9-58AB2C1C8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A1F8-FB29-4AEC-A363-329FEED96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59A7E-6311-4261-BDA7-3C80EFE23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219A6-30EF-43ED-9504-BA509264C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4145" cy="68806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19A64DB-BAA2-4722-BA8B-A4330C11252E}"/>
              </a:ext>
            </a:extLst>
          </p:cNvPr>
          <p:cNvSpPr/>
          <p:nvPr/>
        </p:nvSpPr>
        <p:spPr>
          <a:xfrm>
            <a:off x="1979525" y="834013"/>
            <a:ext cx="2743200" cy="2743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BA584-B11E-40AA-91EB-A798EE3E1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5" t="15785" r="51281" b="54471"/>
          <a:stretch/>
        </p:blipFill>
        <p:spPr>
          <a:xfrm>
            <a:off x="5184948" y="1022933"/>
            <a:ext cx="5968722" cy="5626563"/>
          </a:xfrm>
          <a:prstGeom prst="ellipse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EF3E78-0368-43DA-81A9-0696A1BB122E}"/>
              </a:ext>
            </a:extLst>
          </p:cNvPr>
          <p:cNvCxnSpPr/>
          <p:nvPr/>
        </p:nvCxnSpPr>
        <p:spPr>
          <a:xfrm>
            <a:off x="3486778" y="834013"/>
            <a:ext cx="4783015" cy="188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03899-269A-4AD9-B107-1D74E39B027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81257" y="3175481"/>
            <a:ext cx="3939156" cy="28485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E2CF273-BDF8-4B3E-921C-122BE43CDF55}"/>
              </a:ext>
            </a:extLst>
          </p:cNvPr>
          <p:cNvSpPr/>
          <p:nvPr/>
        </p:nvSpPr>
        <p:spPr>
          <a:xfrm>
            <a:off x="5184948" y="1022933"/>
            <a:ext cx="5968722" cy="562656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FD0D31-B42B-456A-8EE3-E63126E5EDC8}"/>
              </a:ext>
            </a:extLst>
          </p:cNvPr>
          <p:cNvCxnSpPr>
            <a:cxnSpLocks/>
          </p:cNvCxnSpPr>
          <p:nvPr/>
        </p:nvCxnSpPr>
        <p:spPr>
          <a:xfrm flipV="1">
            <a:off x="6782636" y="2045866"/>
            <a:ext cx="2471896" cy="3420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4E5D8B-8371-4E2C-AA15-09D6F338A977}"/>
              </a:ext>
            </a:extLst>
          </p:cNvPr>
          <p:cNvSpPr/>
          <p:nvPr/>
        </p:nvSpPr>
        <p:spPr>
          <a:xfrm>
            <a:off x="6933361" y="5084465"/>
            <a:ext cx="120580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514747-40AA-4C12-B1D3-CACD1448DCB9}"/>
              </a:ext>
            </a:extLst>
          </p:cNvPr>
          <p:cNvSpPr/>
          <p:nvPr/>
        </p:nvSpPr>
        <p:spPr>
          <a:xfrm>
            <a:off x="7156100" y="4790937"/>
            <a:ext cx="120580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57D2D3-C621-4E5C-B112-8B29B09460E5}"/>
              </a:ext>
            </a:extLst>
          </p:cNvPr>
          <p:cNvSpPr/>
          <p:nvPr/>
        </p:nvSpPr>
        <p:spPr>
          <a:xfrm>
            <a:off x="7358742" y="4501209"/>
            <a:ext cx="120580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1E044D-F978-4E81-B183-47AA78147D68}"/>
              </a:ext>
            </a:extLst>
          </p:cNvPr>
          <p:cNvSpPr/>
          <p:nvPr/>
        </p:nvSpPr>
        <p:spPr>
          <a:xfrm>
            <a:off x="7591528" y="4192634"/>
            <a:ext cx="120580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8440F3-5126-4779-B379-FE6DE05932B9}"/>
              </a:ext>
            </a:extLst>
          </p:cNvPr>
          <p:cNvSpPr/>
          <p:nvPr/>
        </p:nvSpPr>
        <p:spPr>
          <a:xfrm>
            <a:off x="8309985" y="3175481"/>
            <a:ext cx="120580" cy="118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C1A8CC-7343-41FF-82CC-349A5AB5AC58}"/>
              </a:ext>
            </a:extLst>
          </p:cNvPr>
          <p:cNvSpPr/>
          <p:nvPr/>
        </p:nvSpPr>
        <p:spPr>
          <a:xfrm>
            <a:off x="9028441" y="2198959"/>
            <a:ext cx="120580" cy="118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2F3D18-64A2-4B5F-B590-DF32AB9BB623}"/>
              </a:ext>
            </a:extLst>
          </p:cNvPr>
          <p:cNvSpPr/>
          <p:nvPr/>
        </p:nvSpPr>
        <p:spPr>
          <a:xfrm>
            <a:off x="8087248" y="3501046"/>
            <a:ext cx="120580" cy="118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40826DE4-79F9-4983-9CBE-C7CAEADA3D00}"/>
              </a:ext>
            </a:extLst>
          </p:cNvPr>
          <p:cNvSpPr/>
          <p:nvPr/>
        </p:nvSpPr>
        <p:spPr>
          <a:xfrm>
            <a:off x="8593013" y="2536488"/>
            <a:ext cx="350021" cy="3165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78FCCD-898F-40AD-83A6-316BB3A4FAB7}"/>
              </a:ext>
            </a:extLst>
          </p:cNvPr>
          <p:cNvSpPr/>
          <p:nvPr/>
        </p:nvSpPr>
        <p:spPr>
          <a:xfrm>
            <a:off x="7797521" y="3933052"/>
            <a:ext cx="120580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D7735A-E6B5-400D-8F49-10CD65C12907}"/>
              </a:ext>
            </a:extLst>
          </p:cNvPr>
          <p:cNvSpPr/>
          <p:nvPr/>
        </p:nvSpPr>
        <p:spPr>
          <a:xfrm>
            <a:off x="8579618" y="2789215"/>
            <a:ext cx="120580" cy="118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64B911-0768-4D1C-BFBA-0EA9574147A6}"/>
              </a:ext>
            </a:extLst>
          </p:cNvPr>
          <p:cNvSpPr/>
          <p:nvPr/>
        </p:nvSpPr>
        <p:spPr>
          <a:xfrm>
            <a:off x="8822454" y="2498736"/>
            <a:ext cx="120580" cy="1188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E9CBF42D-4D79-45ED-A951-2C1C933A36FE}"/>
              </a:ext>
            </a:extLst>
          </p:cNvPr>
          <p:cNvSpPr/>
          <p:nvPr/>
        </p:nvSpPr>
        <p:spPr>
          <a:xfrm rot="2078658">
            <a:off x="7865808" y="2385724"/>
            <a:ext cx="381837" cy="134848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430520-C415-4311-A358-8256E41D5767}"/>
                  </a:ext>
                </a:extLst>
              </p:cNvPr>
              <p:cNvSpPr txBox="1"/>
              <p:nvPr/>
            </p:nvSpPr>
            <p:spPr>
              <a:xfrm>
                <a:off x="7170419" y="2258395"/>
                <a:ext cx="643095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430520-C415-4311-A358-8256E41D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19" y="2258395"/>
                <a:ext cx="643095" cy="72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Higgins</dc:creator>
  <cp:lastModifiedBy>Jacob Higgins</cp:lastModifiedBy>
  <cp:revision>1</cp:revision>
  <dcterms:created xsi:type="dcterms:W3CDTF">2020-10-10T04:28:04Z</dcterms:created>
  <dcterms:modified xsi:type="dcterms:W3CDTF">2020-10-10T04:28:47Z</dcterms:modified>
</cp:coreProperties>
</file>