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6327"/>
  </p:normalViewPr>
  <p:slideViewPr>
    <p:cSldViewPr snapToGrid="0" snapToObjects="1">
      <p:cViewPr>
        <p:scale>
          <a:sx n="96" d="100"/>
          <a:sy n="96" d="100"/>
        </p:scale>
        <p:origin x="-619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FEA9-21AE-A24C-90A1-36708112C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2355B-9F19-B940-BA72-6E2B5C127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8D92-F87A-5E48-9108-7D69D425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E7BE-F1D9-764F-AA51-41301AD0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3400-7BB0-B04C-B5EA-FE738232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990A-B913-1D49-AB1A-E28FD577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15CD0-126A-3D4D-A982-FEC1BB2C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CE38-D227-C148-8F48-13596993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F32A-97B5-4F48-ABAE-1083C105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F22B-4BDC-3F48-9DB1-D100B9C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1BF5D-1C66-8547-8029-3E9A528B9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5C3A7-4CAA-0541-A6C7-B1477933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B2AB-CCA1-9A46-A209-57520F62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EC01-ED6B-794C-9B6A-C8FC4A89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9269-487E-2B45-A9A3-2202531B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2E1C-2BAF-4D4E-A74A-D18AD183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10DC-B7C9-E648-BCCC-EC067473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6C5E-2DC8-4C49-BFCD-564AF7A8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ECA2-8CB4-C643-8E39-FB3F6E25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3B22-6596-D249-9B6A-720B50DF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F9C-447F-A647-B6D3-73484538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3640-24A6-1347-8F52-89BE8C54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8226-0C5E-BF47-81CF-290734A8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6C57-78FA-2F40-9D75-D77C5962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AE8B-C88E-854E-831A-6BE15526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A479-C975-364C-A9DF-E99D0D03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BB13-60FC-FD45-9C37-12C10E1E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8DB8E-8AB7-BB4D-BB7F-1058AA28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00704-533F-0345-A362-3D1B654E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7845-018B-B14F-A5D3-F15C1F9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9502-0FF5-2349-B1BB-33BBF55D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4DD5-7118-3A48-9F4E-9E8C6569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6359-2AFD-1246-A494-D707F846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5EBC1-D238-CB43-BA10-5D898E0D0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07F3C-69BE-A349-8C15-D18808F4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EFD4F-8D5E-154A-B2C6-51A22F045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DB2DC-3145-6B4C-9BDF-8988CF3A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EECC0-6619-8640-91F0-7E3528EE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CD9A2-B34F-774A-B1E4-80DEB8A9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3355-740E-0243-8D28-C69C10A8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6FCB9-6AFF-1C45-8574-8AB3CE1C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E036-4D5E-6E4B-8AD0-A997697E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9019-0B08-6A43-9BFA-D1E6A5F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4135B-E8F0-6F4A-801B-BB7979D0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83B94-834F-C248-B2B4-B9C0E98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5319D-D000-C34A-9447-CDE201D7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96A4-54F7-A841-9444-ADDBC4B5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6E49-D07B-8548-8B33-67FEAA42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3BF0-7CAA-284D-AD45-ECD00F07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95C2-E1E1-714F-A9D6-7BC1B41A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98D6-D5CA-3545-834C-351A6F87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AAED6-304D-2A4A-A94A-21C64148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F6C8-DFB9-554B-9B01-1B6C7481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CB46F-71E6-1742-957E-9F4704079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3461C-2BF9-6F42-9C62-5FF2D7D9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E9FF-C6B7-004E-9098-DCE2E9B4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E07BE-8A9A-DD43-BA87-10261215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3331-851C-AD44-A2CF-B19FBA17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C2F98-D300-B74A-95F4-A338054E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E881-0864-1F41-93BF-A4A61809C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6C85-B0F6-7042-B124-737980D4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EF9C-52B6-934C-AD0D-5433A93263A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FED3-340A-394B-954D-3F35F1876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BEF8-7A4F-DD49-9BD9-7F324A5F9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25B5-B016-F045-B3C4-ACB7AED1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76D24-7E69-CF4A-95C2-1EEB7D91187F}"/>
              </a:ext>
            </a:extLst>
          </p:cNvPr>
          <p:cNvSpPr/>
          <p:nvPr/>
        </p:nvSpPr>
        <p:spPr>
          <a:xfrm>
            <a:off x="9422297" y="2176669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E3ACD-FD8C-9C43-BEF0-48C89219EB7C}"/>
              </a:ext>
            </a:extLst>
          </p:cNvPr>
          <p:cNvSpPr/>
          <p:nvPr/>
        </p:nvSpPr>
        <p:spPr>
          <a:xfrm>
            <a:off x="6453810" y="2176669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260FB-AA2C-E446-BE90-BCD6C367BEA8}"/>
              </a:ext>
            </a:extLst>
          </p:cNvPr>
          <p:cNvSpPr/>
          <p:nvPr/>
        </p:nvSpPr>
        <p:spPr>
          <a:xfrm>
            <a:off x="3621157" y="2751390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E64AAB-A2F0-9B43-8E26-00023313D171}"/>
              </a:ext>
            </a:extLst>
          </p:cNvPr>
          <p:cNvSpPr/>
          <p:nvPr/>
        </p:nvSpPr>
        <p:spPr>
          <a:xfrm>
            <a:off x="3621157" y="1391121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WAYPOINT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69F98-2E3E-E849-B8E1-0E346410F7DA}"/>
              </a:ext>
            </a:extLst>
          </p:cNvPr>
          <p:cNvSpPr/>
          <p:nvPr/>
        </p:nvSpPr>
        <p:spPr>
          <a:xfrm>
            <a:off x="861390" y="1391120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AA23A7-BAA4-E54A-B65F-E9684ADA1845}"/>
              </a:ext>
            </a:extLst>
          </p:cNvPr>
          <p:cNvSpPr/>
          <p:nvPr/>
        </p:nvSpPr>
        <p:spPr>
          <a:xfrm>
            <a:off x="9397582" y="3931147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6654A3-C847-254D-BA39-12EC566C81C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560981" y="1932803"/>
            <a:ext cx="10601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B8E156-51BE-C443-BAB9-D9F433CDCA5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8153401" y="2718352"/>
            <a:ext cx="1268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EA323FD-288A-1544-95A7-A314687C3C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20748" y="1932804"/>
            <a:ext cx="1133062" cy="549079"/>
          </a:xfrm>
          <a:prstGeom prst="bentConnector3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305251F-94DD-7146-8577-B529B8FFE3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320748" y="2924750"/>
            <a:ext cx="1133062" cy="368323"/>
          </a:xfrm>
          <a:prstGeom prst="bentConnector3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3BC2D55-E37C-7B40-80A0-D4820D0F34CA}"/>
              </a:ext>
            </a:extLst>
          </p:cNvPr>
          <p:cNvCxnSpPr>
            <a:stCxn id="9" idx="1"/>
            <a:endCxn id="6" idx="2"/>
          </p:cNvCxnSpPr>
          <p:nvPr/>
        </p:nvCxnSpPr>
        <p:spPr>
          <a:xfrm rot="10800000">
            <a:off x="4470954" y="3834756"/>
            <a:ext cx="4926629" cy="63807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8A606ED-8AE6-4049-8C7D-F6DAFA72FB9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1711186" y="2474486"/>
            <a:ext cx="7686396" cy="199834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546098-1AF9-5E4C-8BC0-70B3907A7D80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H="1">
            <a:off x="11097173" y="2718352"/>
            <a:ext cx="24715" cy="1754478"/>
          </a:xfrm>
          <a:prstGeom prst="bentConnector3">
            <a:avLst>
              <a:gd name="adj1" fmla="val -2724839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1A705-764E-3742-A8B2-C7AEDCE93546}"/>
              </a:ext>
            </a:extLst>
          </p:cNvPr>
          <p:cNvSpPr/>
          <p:nvPr/>
        </p:nvSpPr>
        <p:spPr>
          <a:xfrm>
            <a:off x="729049" y="1248032"/>
            <a:ext cx="7722973" cy="2905761"/>
          </a:xfrm>
          <a:prstGeom prst="rect">
            <a:avLst/>
          </a:prstGeom>
          <a:noFill/>
          <a:ln w="412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76D24-7E69-CF4A-95C2-1EEB7D91187F}"/>
              </a:ext>
            </a:extLst>
          </p:cNvPr>
          <p:cNvSpPr/>
          <p:nvPr/>
        </p:nvSpPr>
        <p:spPr>
          <a:xfrm>
            <a:off x="8958469" y="2176669"/>
            <a:ext cx="2163420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E3ACD-FD8C-9C43-BEF0-48C89219EB7C}"/>
              </a:ext>
            </a:extLst>
          </p:cNvPr>
          <p:cNvSpPr/>
          <p:nvPr/>
        </p:nvSpPr>
        <p:spPr>
          <a:xfrm>
            <a:off x="6453810" y="2176669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260FB-AA2C-E446-BE90-BCD6C367BEA8}"/>
              </a:ext>
            </a:extLst>
          </p:cNvPr>
          <p:cNvSpPr/>
          <p:nvPr/>
        </p:nvSpPr>
        <p:spPr>
          <a:xfrm>
            <a:off x="3621157" y="2751390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VISIBILITY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E64AAB-A2F0-9B43-8E26-00023313D171}"/>
              </a:ext>
            </a:extLst>
          </p:cNvPr>
          <p:cNvSpPr/>
          <p:nvPr/>
        </p:nvSpPr>
        <p:spPr>
          <a:xfrm>
            <a:off x="3463977" y="1514857"/>
            <a:ext cx="1867774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WAYPOINT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69F98-2E3E-E849-B8E1-0E346410F7DA}"/>
              </a:ext>
            </a:extLst>
          </p:cNvPr>
          <p:cNvSpPr/>
          <p:nvPr/>
        </p:nvSpPr>
        <p:spPr>
          <a:xfrm>
            <a:off x="898200" y="1496395"/>
            <a:ext cx="1699591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AA23A7-BAA4-E54A-B65F-E9684ADA1845}"/>
              </a:ext>
            </a:extLst>
          </p:cNvPr>
          <p:cNvSpPr/>
          <p:nvPr/>
        </p:nvSpPr>
        <p:spPr>
          <a:xfrm>
            <a:off x="8940167" y="3931147"/>
            <a:ext cx="2157007" cy="1083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6654A3-C847-254D-BA39-12EC566C81C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597791" y="2038078"/>
            <a:ext cx="866186" cy="18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B8E156-51BE-C443-BAB9-D9F433CDCA5E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153401" y="2718352"/>
            <a:ext cx="805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EA323FD-288A-1544-95A7-A314687C3C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31751" y="2056540"/>
            <a:ext cx="1122058" cy="404546"/>
          </a:xfrm>
          <a:prstGeom prst="bentConnector3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305251F-94DD-7146-8577-B529B8FFE3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320748" y="2924750"/>
            <a:ext cx="1133062" cy="368323"/>
          </a:xfrm>
          <a:prstGeom prst="bentConnector3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3BC2D55-E37C-7B40-80A0-D4820D0F34CA}"/>
              </a:ext>
            </a:extLst>
          </p:cNvPr>
          <p:cNvCxnSpPr>
            <a:cxnSpLocks/>
            <a:stCxn id="9" idx="1"/>
            <a:endCxn id="6" idx="2"/>
          </p:cNvCxnSpPr>
          <p:nvPr/>
        </p:nvCxnSpPr>
        <p:spPr>
          <a:xfrm rot="10800000">
            <a:off x="4470953" y="3834756"/>
            <a:ext cx="4469214" cy="63807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8A606ED-8AE6-4049-8C7D-F6DAFA72FB9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1747997" y="2579760"/>
            <a:ext cx="7192171" cy="189307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546098-1AF9-5E4C-8BC0-70B3907A7D80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>
            <a:off x="11097174" y="2718352"/>
            <a:ext cx="24715" cy="1754478"/>
          </a:xfrm>
          <a:prstGeom prst="bentConnector3">
            <a:avLst>
              <a:gd name="adj1" fmla="val -92494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1A705-764E-3742-A8B2-C7AEDCE93546}"/>
              </a:ext>
            </a:extLst>
          </p:cNvPr>
          <p:cNvSpPr/>
          <p:nvPr/>
        </p:nvSpPr>
        <p:spPr>
          <a:xfrm>
            <a:off x="729049" y="1248032"/>
            <a:ext cx="7722973" cy="2831447"/>
          </a:xfrm>
          <a:prstGeom prst="rect">
            <a:avLst/>
          </a:prstGeom>
          <a:noFill/>
          <a:ln w="412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D8A729-35D8-46D0-AF9F-F516D122AD58}"/>
                  </a:ext>
                </a:extLst>
              </p:cNvPr>
              <p:cNvSpPr txBox="1"/>
              <p:nvPr/>
            </p:nvSpPr>
            <p:spPr>
              <a:xfrm>
                <a:off x="8300555" y="2300235"/>
                <a:ext cx="648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D8A729-35D8-46D0-AF9F-F516D122A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55" y="2300235"/>
                <a:ext cx="64849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03C51-CCA4-4655-B6E9-3ADE98DA693A}"/>
                  </a:ext>
                </a:extLst>
              </p:cNvPr>
              <p:cNvSpPr txBox="1"/>
              <p:nvPr/>
            </p:nvSpPr>
            <p:spPr>
              <a:xfrm>
                <a:off x="2708760" y="1442006"/>
                <a:ext cx="648490" cy="47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03C51-CCA4-4655-B6E9-3ADE98DA6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60" y="1442006"/>
                <a:ext cx="648490" cy="470065"/>
              </a:xfrm>
              <a:prstGeom prst="rect">
                <a:avLst/>
              </a:prstGeom>
              <a:blipFill>
                <a:blip r:embed="rId3"/>
                <a:stretch>
                  <a:fillRect l="-7477" r="-841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4351-36D5-4B13-8FB4-9045C03CA0A7}"/>
                  </a:ext>
                </a:extLst>
              </p:cNvPr>
              <p:cNvSpPr txBox="1"/>
              <p:nvPr/>
            </p:nvSpPr>
            <p:spPr>
              <a:xfrm>
                <a:off x="5317174" y="2018883"/>
                <a:ext cx="648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4351-36D5-4B13-8FB4-9045C03CA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174" y="2018883"/>
                <a:ext cx="64849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5D810-160B-4B3B-A322-17EC2EBF2B2A}"/>
                  </a:ext>
                </a:extLst>
              </p:cNvPr>
              <p:cNvSpPr txBox="1"/>
              <p:nvPr/>
            </p:nvSpPr>
            <p:spPr>
              <a:xfrm>
                <a:off x="11276044" y="3293073"/>
                <a:ext cx="648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5D810-160B-4B3B-A322-17EC2EBF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044" y="3293073"/>
                <a:ext cx="64849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BD38D-5953-4096-B592-B396FBA14E44}"/>
                  </a:ext>
                </a:extLst>
              </p:cNvPr>
              <p:cNvSpPr txBox="1"/>
              <p:nvPr/>
            </p:nvSpPr>
            <p:spPr>
              <a:xfrm>
                <a:off x="997441" y="2923348"/>
                <a:ext cx="648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BD38D-5953-4096-B592-B396FBA1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41" y="2923348"/>
                <a:ext cx="648490" cy="461665"/>
              </a:xfrm>
              <a:prstGeom prst="rect">
                <a:avLst/>
              </a:prstGeom>
              <a:blipFill>
                <a:blip r:embed="rId6"/>
                <a:stretch>
                  <a:fillRect l="-20755" r="-1509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35CBE4-5443-4754-A693-003A1A938331}"/>
              </a:ext>
            </a:extLst>
          </p:cNvPr>
          <p:cNvSpPr txBox="1"/>
          <p:nvPr/>
        </p:nvSpPr>
        <p:spPr>
          <a:xfrm>
            <a:off x="7557694" y="4052845"/>
            <a:ext cx="123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CORNER</a:t>
            </a:r>
          </a:p>
          <a:p>
            <a:pPr algn="ctr"/>
            <a:r>
              <a:rPr lang="en-US" sz="2400" dirty="0"/>
              <a:t>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78D6A4-9418-47C4-9FC8-EB0E7DD8454D}"/>
                  </a:ext>
                </a:extLst>
              </p:cNvPr>
              <p:cNvSpPr txBox="1"/>
              <p:nvPr/>
            </p:nvSpPr>
            <p:spPr>
              <a:xfrm>
                <a:off x="5317175" y="2864542"/>
                <a:ext cx="648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78D6A4-9418-47C4-9FC8-EB0E7DD8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175" y="2864542"/>
                <a:ext cx="6484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4CA4108-A1C7-4DB7-99F8-960C86A1720F}"/>
              </a:ext>
            </a:extLst>
          </p:cNvPr>
          <p:cNvSpPr txBox="1"/>
          <p:nvPr/>
        </p:nvSpPr>
        <p:spPr>
          <a:xfrm>
            <a:off x="8988486" y="2474246"/>
            <a:ext cx="100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PLANT</a:t>
            </a:r>
            <a:endParaRPr lang="en-US" dirty="0"/>
          </a:p>
        </p:txBody>
      </p:sp>
      <p:pic>
        <p:nvPicPr>
          <p:cNvPr id="1026" name="Picture 2" descr="Jackal UGV - Small Weatherproof Robot - Clearpath">
            <a:extLst>
              <a:ext uri="{FF2B5EF4-FFF2-40B4-BE49-F238E27FC236}">
                <a16:creationId xmlns:a16="http://schemas.microsoft.com/office/drawing/2014/main" id="{92DD7BD3-44AF-49D9-811C-2144F7A2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732" y="2055548"/>
            <a:ext cx="1526312" cy="13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93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6F092D-F768-4D87-BE42-5BF30764E9E4}"/>
              </a:ext>
            </a:extLst>
          </p:cNvPr>
          <p:cNvCxnSpPr/>
          <p:nvPr/>
        </p:nvCxnSpPr>
        <p:spPr>
          <a:xfrm flipV="1">
            <a:off x="6946642" y="1298858"/>
            <a:ext cx="2681056" cy="321371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0D0B26-82A9-44E3-A199-3EEE7A7B5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7" t="6994" r="24637" b="14483"/>
          <a:stretch/>
        </p:blipFill>
        <p:spPr>
          <a:xfrm>
            <a:off x="763479" y="97654"/>
            <a:ext cx="5663953" cy="5353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331F9-B7C7-4B1B-8186-82569FCF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0" t="14915" r="51008" b="56828"/>
          <a:stretch/>
        </p:blipFill>
        <p:spPr>
          <a:xfrm>
            <a:off x="5399103" y="178566"/>
            <a:ext cx="5677268" cy="5403364"/>
          </a:xfrm>
          <a:prstGeom prst="ellipse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D4F38D-8AF8-4865-BC46-2908F2AABD1C}"/>
              </a:ext>
            </a:extLst>
          </p:cNvPr>
          <p:cNvSpPr/>
          <p:nvPr/>
        </p:nvSpPr>
        <p:spPr>
          <a:xfrm>
            <a:off x="1155576" y="594805"/>
            <a:ext cx="2084774" cy="202410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2F22F9-8910-4A79-8722-36C0AE38E449}"/>
              </a:ext>
            </a:extLst>
          </p:cNvPr>
          <p:cNvSpPr/>
          <p:nvPr/>
        </p:nvSpPr>
        <p:spPr>
          <a:xfrm>
            <a:off x="5399102" y="165895"/>
            <a:ext cx="5677269" cy="54033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F8EE7-737B-4207-8CA9-65A6B93CB0B9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197963" y="165895"/>
            <a:ext cx="6039774" cy="4289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55E421-6414-4A88-A632-6C6F51B86641}"/>
              </a:ext>
            </a:extLst>
          </p:cNvPr>
          <p:cNvCxnSpPr>
            <a:cxnSpLocks/>
          </p:cNvCxnSpPr>
          <p:nvPr/>
        </p:nvCxnSpPr>
        <p:spPr>
          <a:xfrm>
            <a:off x="1715958" y="2503503"/>
            <a:ext cx="4725531" cy="247687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539611-6461-4413-899D-3C10F8EF1C7F}"/>
              </a:ext>
            </a:extLst>
          </p:cNvPr>
          <p:cNvCxnSpPr/>
          <p:nvPr/>
        </p:nvCxnSpPr>
        <p:spPr>
          <a:xfrm flipV="1">
            <a:off x="6880194" y="1358283"/>
            <a:ext cx="2681056" cy="321371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B44B87-64A4-439A-97DE-531626B1745C}"/>
              </a:ext>
            </a:extLst>
          </p:cNvPr>
          <p:cNvCxnSpPr>
            <a:cxnSpLocks/>
          </p:cNvCxnSpPr>
          <p:nvPr/>
        </p:nvCxnSpPr>
        <p:spPr>
          <a:xfrm flipV="1">
            <a:off x="6867995" y="2275312"/>
            <a:ext cx="1926870" cy="231562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EBA98D-1274-4B39-B92B-91C2CF1EAC39}"/>
              </a:ext>
            </a:extLst>
          </p:cNvPr>
          <p:cNvSpPr/>
          <p:nvPr/>
        </p:nvSpPr>
        <p:spPr>
          <a:xfrm>
            <a:off x="7297423" y="3907007"/>
            <a:ext cx="137160" cy="1371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EF272A-3437-49C0-B876-774FAE2B45A9}"/>
              </a:ext>
            </a:extLst>
          </p:cNvPr>
          <p:cNvSpPr/>
          <p:nvPr/>
        </p:nvSpPr>
        <p:spPr>
          <a:xfrm>
            <a:off x="7553966" y="3614303"/>
            <a:ext cx="137160" cy="1371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3CC57C-6B22-4947-A654-61E987D4A775}"/>
              </a:ext>
            </a:extLst>
          </p:cNvPr>
          <p:cNvSpPr/>
          <p:nvPr/>
        </p:nvSpPr>
        <p:spPr>
          <a:xfrm>
            <a:off x="7827013" y="3291840"/>
            <a:ext cx="137160" cy="1371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5230DE-CDC1-4EC1-B189-F911AA16F5BE}"/>
              </a:ext>
            </a:extLst>
          </p:cNvPr>
          <p:cNvSpPr/>
          <p:nvPr/>
        </p:nvSpPr>
        <p:spPr>
          <a:xfrm>
            <a:off x="8100576" y="2944871"/>
            <a:ext cx="137160" cy="1371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121E12-789E-4244-B6E9-5745620EFF42}"/>
              </a:ext>
            </a:extLst>
          </p:cNvPr>
          <p:cNvSpPr/>
          <p:nvPr/>
        </p:nvSpPr>
        <p:spPr>
          <a:xfrm>
            <a:off x="8350131" y="2648541"/>
            <a:ext cx="137160" cy="1371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70F62F-CA25-4F6D-9683-64A0F0B6C3EE}"/>
              </a:ext>
            </a:extLst>
          </p:cNvPr>
          <p:cNvSpPr/>
          <p:nvPr/>
        </p:nvSpPr>
        <p:spPr>
          <a:xfrm>
            <a:off x="8571111" y="2366343"/>
            <a:ext cx="137160" cy="1371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4D2CF8-1144-4CF9-B7B5-4971AC71AD98}"/>
              </a:ext>
            </a:extLst>
          </p:cNvPr>
          <p:cNvSpPr/>
          <p:nvPr/>
        </p:nvSpPr>
        <p:spPr>
          <a:xfrm>
            <a:off x="8834517" y="2052018"/>
            <a:ext cx="137160" cy="1371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54757E-7F57-4814-9F95-5124E3E18150}"/>
              </a:ext>
            </a:extLst>
          </p:cNvPr>
          <p:cNvSpPr/>
          <p:nvPr/>
        </p:nvSpPr>
        <p:spPr>
          <a:xfrm>
            <a:off x="9124077" y="1728168"/>
            <a:ext cx="137160" cy="1371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0B05E0-0A52-40C2-B052-D523BEB23C50}"/>
              </a:ext>
            </a:extLst>
          </p:cNvPr>
          <p:cNvSpPr/>
          <p:nvPr/>
        </p:nvSpPr>
        <p:spPr>
          <a:xfrm>
            <a:off x="9368949" y="1420502"/>
            <a:ext cx="137160" cy="1371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BC18BB2-404A-46F4-ABED-A82281A1AF95}"/>
              </a:ext>
            </a:extLst>
          </p:cNvPr>
          <p:cNvSpPr/>
          <p:nvPr/>
        </p:nvSpPr>
        <p:spPr>
          <a:xfrm rot="13130197">
            <a:off x="7113604" y="1431901"/>
            <a:ext cx="348792" cy="2929574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095880-2801-4606-A6FD-BE917F55301D}"/>
                  </a:ext>
                </a:extLst>
              </p:cNvPr>
              <p:cNvSpPr txBox="1"/>
              <p:nvPr/>
            </p:nvSpPr>
            <p:spPr>
              <a:xfrm>
                <a:off x="5747878" y="1686427"/>
                <a:ext cx="1451728" cy="113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095880-2801-4606-A6FD-BE917F553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78" y="1686427"/>
                <a:ext cx="1451728" cy="113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981973-9D38-4987-9508-4DBB88A5B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12" r="33814"/>
          <a:stretch/>
        </p:blipFill>
        <p:spPr>
          <a:xfrm>
            <a:off x="4317476" y="58316"/>
            <a:ext cx="3751868" cy="6741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7D07E-E2F1-471F-96E1-8281E4010F31}"/>
              </a:ext>
            </a:extLst>
          </p:cNvPr>
          <p:cNvSpPr txBox="1"/>
          <p:nvPr/>
        </p:nvSpPr>
        <p:spPr>
          <a:xfrm>
            <a:off x="5033913" y="1178350"/>
            <a:ext cx="167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Stock Room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AC08C-E517-42BF-A646-BF886C1AF672}"/>
              </a:ext>
            </a:extLst>
          </p:cNvPr>
          <p:cNvSpPr txBox="1"/>
          <p:nvPr/>
        </p:nvSpPr>
        <p:spPr>
          <a:xfrm rot="16200000">
            <a:off x="6325635" y="2168167"/>
            <a:ext cx="21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 Hallway</a:t>
            </a:r>
          </a:p>
        </p:txBody>
      </p:sp>
    </p:spTree>
    <p:extLst>
      <p:ext uri="{BB962C8B-B14F-4D97-AF65-F5344CB8AC3E}">
        <p14:creationId xmlns:p14="http://schemas.microsoft.com/office/powerpoint/2010/main" val="319443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32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Bezzo, Nicola (nb6be)</dc:creator>
  <cp:lastModifiedBy>Jacob Higgins</cp:lastModifiedBy>
  <cp:revision>18</cp:revision>
  <dcterms:created xsi:type="dcterms:W3CDTF">2020-10-11T04:59:41Z</dcterms:created>
  <dcterms:modified xsi:type="dcterms:W3CDTF">2020-10-15T03:41:34Z</dcterms:modified>
</cp:coreProperties>
</file>