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51"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51" y="685800"/>
            <a:ext cx="4572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1496200" y="4765280"/>
            <a:ext cx="40898700" cy="13137000"/>
          </a:xfrm>
          <a:prstGeom prst="rect">
            <a:avLst/>
          </a:prstGeom>
        </p:spPr>
        <p:txBody>
          <a:bodyPr anchorCtr="0" anchor="b" bIns="414450" lIns="414450" spcFirstLastPara="1" rIns="414450" wrap="square" tIns="414450"/>
          <a:lstStyle>
            <a:lvl1pPr lvl="0" algn="ctr">
              <a:spcBef>
                <a:spcPts val="0"/>
              </a:spcBef>
              <a:spcAft>
                <a:spcPts val="0"/>
              </a:spcAft>
              <a:buSzPts val="23600"/>
              <a:buNone/>
              <a:defRPr sz="23600"/>
            </a:lvl1pPr>
            <a:lvl2pPr lvl="1" algn="ctr">
              <a:spcBef>
                <a:spcPts val="0"/>
              </a:spcBef>
              <a:spcAft>
                <a:spcPts val="0"/>
              </a:spcAft>
              <a:buSzPts val="23600"/>
              <a:buNone/>
              <a:defRPr sz="23600"/>
            </a:lvl2pPr>
            <a:lvl3pPr lvl="2" algn="ctr">
              <a:spcBef>
                <a:spcPts val="0"/>
              </a:spcBef>
              <a:spcAft>
                <a:spcPts val="0"/>
              </a:spcAft>
              <a:buSzPts val="23600"/>
              <a:buNone/>
              <a:defRPr sz="23600"/>
            </a:lvl3pPr>
            <a:lvl4pPr lvl="3" algn="ctr">
              <a:spcBef>
                <a:spcPts val="0"/>
              </a:spcBef>
              <a:spcAft>
                <a:spcPts val="0"/>
              </a:spcAft>
              <a:buSzPts val="23600"/>
              <a:buNone/>
              <a:defRPr sz="23600"/>
            </a:lvl4pPr>
            <a:lvl5pPr lvl="4" algn="ctr">
              <a:spcBef>
                <a:spcPts val="0"/>
              </a:spcBef>
              <a:spcAft>
                <a:spcPts val="0"/>
              </a:spcAft>
              <a:buSzPts val="23600"/>
              <a:buNone/>
              <a:defRPr sz="23600"/>
            </a:lvl5pPr>
            <a:lvl6pPr lvl="5" algn="ctr">
              <a:spcBef>
                <a:spcPts val="0"/>
              </a:spcBef>
              <a:spcAft>
                <a:spcPts val="0"/>
              </a:spcAft>
              <a:buSzPts val="23600"/>
              <a:buNone/>
              <a:defRPr sz="23600"/>
            </a:lvl6pPr>
            <a:lvl7pPr lvl="6" algn="ctr">
              <a:spcBef>
                <a:spcPts val="0"/>
              </a:spcBef>
              <a:spcAft>
                <a:spcPts val="0"/>
              </a:spcAft>
              <a:buSzPts val="23600"/>
              <a:buNone/>
              <a:defRPr sz="23600"/>
            </a:lvl7pPr>
            <a:lvl8pPr lvl="7" algn="ctr">
              <a:spcBef>
                <a:spcPts val="0"/>
              </a:spcBef>
              <a:spcAft>
                <a:spcPts val="0"/>
              </a:spcAft>
              <a:buSzPts val="23600"/>
              <a:buNone/>
              <a:defRPr sz="23600"/>
            </a:lvl8pPr>
            <a:lvl9pPr lvl="8" algn="ctr">
              <a:spcBef>
                <a:spcPts val="0"/>
              </a:spcBef>
              <a:spcAft>
                <a:spcPts val="0"/>
              </a:spcAft>
              <a:buSzPts val="23600"/>
              <a:buNone/>
              <a:defRPr sz="23600"/>
            </a:lvl9pPr>
          </a:lstStyle>
          <a:p/>
        </p:txBody>
      </p:sp>
      <p:sp>
        <p:nvSpPr>
          <p:cNvPr id="11" name="Shape 11"/>
          <p:cNvSpPr txBox="1"/>
          <p:nvPr>
            <p:ph idx="1" type="subTitle"/>
          </p:nvPr>
        </p:nvSpPr>
        <p:spPr>
          <a:xfrm>
            <a:off x="1496160" y="18138400"/>
            <a:ext cx="40898700" cy="5073000"/>
          </a:xfrm>
          <a:prstGeom prst="rect">
            <a:avLst/>
          </a:prstGeom>
        </p:spPr>
        <p:txBody>
          <a:bodyPr anchorCtr="0" anchor="t" bIns="414450" lIns="414450" spcFirstLastPara="1" rIns="414450" wrap="square" tIns="414450"/>
          <a:lstStyle>
            <a:lvl1pPr lvl="0" algn="ctr">
              <a:lnSpc>
                <a:spcPct val="100000"/>
              </a:lnSpc>
              <a:spcBef>
                <a:spcPts val="0"/>
              </a:spcBef>
              <a:spcAft>
                <a:spcPts val="0"/>
              </a:spcAft>
              <a:buSzPts val="12700"/>
              <a:buNone/>
              <a:defRPr sz="12700"/>
            </a:lvl1pPr>
            <a:lvl2pPr lvl="1" algn="ctr">
              <a:lnSpc>
                <a:spcPct val="100000"/>
              </a:lnSpc>
              <a:spcBef>
                <a:spcPts val="0"/>
              </a:spcBef>
              <a:spcAft>
                <a:spcPts val="0"/>
              </a:spcAft>
              <a:buSzPts val="12700"/>
              <a:buNone/>
              <a:defRPr sz="12700"/>
            </a:lvl2pPr>
            <a:lvl3pPr lvl="2" algn="ctr">
              <a:lnSpc>
                <a:spcPct val="100000"/>
              </a:lnSpc>
              <a:spcBef>
                <a:spcPts val="0"/>
              </a:spcBef>
              <a:spcAft>
                <a:spcPts val="0"/>
              </a:spcAft>
              <a:buSzPts val="12700"/>
              <a:buNone/>
              <a:defRPr sz="12700"/>
            </a:lvl3pPr>
            <a:lvl4pPr lvl="3" algn="ctr">
              <a:lnSpc>
                <a:spcPct val="100000"/>
              </a:lnSpc>
              <a:spcBef>
                <a:spcPts val="0"/>
              </a:spcBef>
              <a:spcAft>
                <a:spcPts val="0"/>
              </a:spcAft>
              <a:buSzPts val="12700"/>
              <a:buNone/>
              <a:defRPr sz="12700"/>
            </a:lvl4pPr>
            <a:lvl5pPr lvl="4" algn="ctr">
              <a:lnSpc>
                <a:spcPct val="100000"/>
              </a:lnSpc>
              <a:spcBef>
                <a:spcPts val="0"/>
              </a:spcBef>
              <a:spcAft>
                <a:spcPts val="0"/>
              </a:spcAft>
              <a:buSzPts val="12700"/>
              <a:buNone/>
              <a:defRPr sz="12700"/>
            </a:lvl5pPr>
            <a:lvl6pPr lvl="5" algn="ctr">
              <a:lnSpc>
                <a:spcPct val="100000"/>
              </a:lnSpc>
              <a:spcBef>
                <a:spcPts val="0"/>
              </a:spcBef>
              <a:spcAft>
                <a:spcPts val="0"/>
              </a:spcAft>
              <a:buSzPts val="12700"/>
              <a:buNone/>
              <a:defRPr sz="12700"/>
            </a:lvl6pPr>
            <a:lvl7pPr lvl="6" algn="ctr">
              <a:lnSpc>
                <a:spcPct val="100000"/>
              </a:lnSpc>
              <a:spcBef>
                <a:spcPts val="0"/>
              </a:spcBef>
              <a:spcAft>
                <a:spcPts val="0"/>
              </a:spcAft>
              <a:buSzPts val="12700"/>
              <a:buNone/>
              <a:defRPr sz="12700"/>
            </a:lvl7pPr>
            <a:lvl8pPr lvl="7" algn="ctr">
              <a:lnSpc>
                <a:spcPct val="100000"/>
              </a:lnSpc>
              <a:spcBef>
                <a:spcPts val="0"/>
              </a:spcBef>
              <a:spcAft>
                <a:spcPts val="0"/>
              </a:spcAft>
              <a:buSzPts val="12700"/>
              <a:buNone/>
              <a:defRPr sz="12700"/>
            </a:lvl8pPr>
            <a:lvl9pPr lvl="8" algn="ctr">
              <a:lnSpc>
                <a:spcPct val="100000"/>
              </a:lnSpc>
              <a:spcBef>
                <a:spcPts val="0"/>
              </a:spcBef>
              <a:spcAft>
                <a:spcPts val="0"/>
              </a:spcAft>
              <a:buSzPts val="12700"/>
              <a:buNone/>
              <a:defRPr sz="12700"/>
            </a:lvl9pPr>
          </a:lstStyle>
          <a:p/>
        </p:txBody>
      </p:sp>
      <p:sp>
        <p:nvSpPr>
          <p:cNvPr id="12" name="Shape 12"/>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1496160" y="7079200"/>
            <a:ext cx="40898700" cy="12567000"/>
          </a:xfrm>
          <a:prstGeom prst="rect">
            <a:avLst/>
          </a:prstGeom>
        </p:spPr>
        <p:txBody>
          <a:bodyPr anchorCtr="0" anchor="b" bIns="414450" lIns="414450" spcFirstLastPara="1" rIns="414450" wrap="square" tIns="414450"/>
          <a:lstStyle>
            <a:lvl1pPr lvl="0" algn="ctr">
              <a:spcBef>
                <a:spcPts val="0"/>
              </a:spcBef>
              <a:spcAft>
                <a:spcPts val="0"/>
              </a:spcAft>
              <a:buSzPts val="54400"/>
              <a:buNone/>
              <a:defRPr sz="54400"/>
            </a:lvl1pPr>
            <a:lvl2pPr lvl="1" algn="ctr">
              <a:spcBef>
                <a:spcPts val="0"/>
              </a:spcBef>
              <a:spcAft>
                <a:spcPts val="0"/>
              </a:spcAft>
              <a:buSzPts val="54400"/>
              <a:buNone/>
              <a:defRPr sz="54400"/>
            </a:lvl2pPr>
            <a:lvl3pPr lvl="2" algn="ctr">
              <a:spcBef>
                <a:spcPts val="0"/>
              </a:spcBef>
              <a:spcAft>
                <a:spcPts val="0"/>
              </a:spcAft>
              <a:buSzPts val="54400"/>
              <a:buNone/>
              <a:defRPr sz="54400"/>
            </a:lvl3pPr>
            <a:lvl4pPr lvl="3" algn="ctr">
              <a:spcBef>
                <a:spcPts val="0"/>
              </a:spcBef>
              <a:spcAft>
                <a:spcPts val="0"/>
              </a:spcAft>
              <a:buSzPts val="54400"/>
              <a:buNone/>
              <a:defRPr sz="54400"/>
            </a:lvl4pPr>
            <a:lvl5pPr lvl="4" algn="ctr">
              <a:spcBef>
                <a:spcPts val="0"/>
              </a:spcBef>
              <a:spcAft>
                <a:spcPts val="0"/>
              </a:spcAft>
              <a:buSzPts val="54400"/>
              <a:buNone/>
              <a:defRPr sz="54400"/>
            </a:lvl5pPr>
            <a:lvl6pPr lvl="5" algn="ctr">
              <a:spcBef>
                <a:spcPts val="0"/>
              </a:spcBef>
              <a:spcAft>
                <a:spcPts val="0"/>
              </a:spcAft>
              <a:buSzPts val="54400"/>
              <a:buNone/>
              <a:defRPr sz="54400"/>
            </a:lvl6pPr>
            <a:lvl7pPr lvl="6" algn="ctr">
              <a:spcBef>
                <a:spcPts val="0"/>
              </a:spcBef>
              <a:spcAft>
                <a:spcPts val="0"/>
              </a:spcAft>
              <a:buSzPts val="54400"/>
              <a:buNone/>
              <a:defRPr sz="54400"/>
            </a:lvl7pPr>
            <a:lvl8pPr lvl="7" algn="ctr">
              <a:spcBef>
                <a:spcPts val="0"/>
              </a:spcBef>
              <a:spcAft>
                <a:spcPts val="0"/>
              </a:spcAft>
              <a:buSzPts val="54400"/>
              <a:buNone/>
              <a:defRPr sz="54400"/>
            </a:lvl8pPr>
            <a:lvl9pPr lvl="8" algn="ctr">
              <a:spcBef>
                <a:spcPts val="0"/>
              </a:spcBef>
              <a:spcAft>
                <a:spcPts val="0"/>
              </a:spcAft>
              <a:buSzPts val="54400"/>
              <a:buNone/>
              <a:defRPr sz="54400"/>
            </a:lvl9pPr>
          </a:lstStyle>
          <a:p/>
        </p:txBody>
      </p:sp>
      <p:sp>
        <p:nvSpPr>
          <p:cNvPr id="46" name="Shape 46"/>
          <p:cNvSpPr txBox="1"/>
          <p:nvPr>
            <p:ph idx="1" type="body"/>
          </p:nvPr>
        </p:nvSpPr>
        <p:spPr>
          <a:xfrm>
            <a:off x="1496160" y="20174240"/>
            <a:ext cx="40898700" cy="8324700"/>
          </a:xfrm>
          <a:prstGeom prst="rect">
            <a:avLst/>
          </a:prstGeom>
        </p:spPr>
        <p:txBody>
          <a:bodyPr anchorCtr="0" anchor="t" bIns="414450" lIns="414450" spcFirstLastPara="1" rIns="414450" wrap="square" tIns="414450"/>
          <a:lstStyle>
            <a:lvl1pPr indent="-749300" lvl="0" marL="457200" algn="ctr">
              <a:spcBef>
                <a:spcPts val="0"/>
              </a:spcBef>
              <a:spcAft>
                <a:spcPts val="0"/>
              </a:spcAft>
              <a:buSzPts val="8200"/>
              <a:buChar char="●"/>
              <a:defRPr/>
            </a:lvl1pPr>
            <a:lvl2pPr indent="-628650" lvl="1" marL="914400" algn="ctr">
              <a:spcBef>
                <a:spcPts val="7300"/>
              </a:spcBef>
              <a:spcAft>
                <a:spcPts val="0"/>
              </a:spcAft>
              <a:buSzPts val="6300"/>
              <a:buChar char="○"/>
              <a:defRPr/>
            </a:lvl2pPr>
            <a:lvl3pPr indent="-628650" lvl="2" marL="1371600" algn="ctr">
              <a:spcBef>
                <a:spcPts val="7300"/>
              </a:spcBef>
              <a:spcAft>
                <a:spcPts val="0"/>
              </a:spcAft>
              <a:buSzPts val="6300"/>
              <a:buChar char="■"/>
              <a:defRPr/>
            </a:lvl3pPr>
            <a:lvl4pPr indent="-628650" lvl="3" marL="1828800" algn="ctr">
              <a:spcBef>
                <a:spcPts val="7300"/>
              </a:spcBef>
              <a:spcAft>
                <a:spcPts val="0"/>
              </a:spcAft>
              <a:buSzPts val="6300"/>
              <a:buChar char="●"/>
              <a:defRPr/>
            </a:lvl4pPr>
            <a:lvl5pPr indent="-628650" lvl="4" marL="2286000" algn="ctr">
              <a:spcBef>
                <a:spcPts val="7300"/>
              </a:spcBef>
              <a:spcAft>
                <a:spcPts val="0"/>
              </a:spcAft>
              <a:buSzPts val="6300"/>
              <a:buChar char="○"/>
              <a:defRPr/>
            </a:lvl5pPr>
            <a:lvl6pPr indent="-628650" lvl="5" marL="2743200" algn="ctr">
              <a:spcBef>
                <a:spcPts val="7300"/>
              </a:spcBef>
              <a:spcAft>
                <a:spcPts val="0"/>
              </a:spcAft>
              <a:buSzPts val="6300"/>
              <a:buChar char="■"/>
              <a:defRPr/>
            </a:lvl6pPr>
            <a:lvl7pPr indent="-628650" lvl="6" marL="3200400" algn="ctr">
              <a:spcBef>
                <a:spcPts val="7300"/>
              </a:spcBef>
              <a:spcAft>
                <a:spcPts val="0"/>
              </a:spcAft>
              <a:buSzPts val="6300"/>
              <a:buChar char="●"/>
              <a:defRPr/>
            </a:lvl7pPr>
            <a:lvl8pPr indent="-628650" lvl="7" marL="3657600" algn="ctr">
              <a:spcBef>
                <a:spcPts val="7300"/>
              </a:spcBef>
              <a:spcAft>
                <a:spcPts val="0"/>
              </a:spcAft>
              <a:buSzPts val="6300"/>
              <a:buChar char="○"/>
              <a:defRPr/>
            </a:lvl8pPr>
            <a:lvl9pPr indent="-628650" lvl="8" marL="4114800" algn="ctr">
              <a:spcBef>
                <a:spcPts val="7300"/>
              </a:spcBef>
              <a:spcAft>
                <a:spcPts val="7300"/>
              </a:spcAft>
              <a:buSzPts val="6300"/>
              <a:buChar char="■"/>
              <a:defRPr/>
            </a:lvl9pPr>
          </a:lstStyle>
          <a:p/>
        </p:txBody>
      </p:sp>
      <p:sp>
        <p:nvSpPr>
          <p:cNvPr id="47" name="Shape 47"/>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1496160" y="13765440"/>
            <a:ext cx="40898700" cy="5387100"/>
          </a:xfrm>
          <a:prstGeom prst="rect">
            <a:avLst/>
          </a:prstGeom>
        </p:spPr>
        <p:txBody>
          <a:bodyPr anchorCtr="0" anchor="ctr" bIns="414450" lIns="414450" spcFirstLastPara="1" rIns="414450" wrap="square" tIns="414450"/>
          <a:lstStyle>
            <a:lvl1pPr lvl="0" algn="ctr">
              <a:spcBef>
                <a:spcPts val="0"/>
              </a:spcBef>
              <a:spcAft>
                <a:spcPts val="0"/>
              </a:spcAft>
              <a:buSzPts val="16300"/>
              <a:buNone/>
              <a:defRPr sz="16300"/>
            </a:lvl1pPr>
            <a:lvl2pPr lvl="1" algn="ctr">
              <a:spcBef>
                <a:spcPts val="0"/>
              </a:spcBef>
              <a:spcAft>
                <a:spcPts val="0"/>
              </a:spcAft>
              <a:buSzPts val="16300"/>
              <a:buNone/>
              <a:defRPr sz="16300"/>
            </a:lvl2pPr>
            <a:lvl3pPr lvl="2" algn="ctr">
              <a:spcBef>
                <a:spcPts val="0"/>
              </a:spcBef>
              <a:spcAft>
                <a:spcPts val="0"/>
              </a:spcAft>
              <a:buSzPts val="16300"/>
              <a:buNone/>
              <a:defRPr sz="16300"/>
            </a:lvl3pPr>
            <a:lvl4pPr lvl="3" algn="ctr">
              <a:spcBef>
                <a:spcPts val="0"/>
              </a:spcBef>
              <a:spcAft>
                <a:spcPts val="0"/>
              </a:spcAft>
              <a:buSzPts val="16300"/>
              <a:buNone/>
              <a:defRPr sz="16300"/>
            </a:lvl4pPr>
            <a:lvl5pPr lvl="4" algn="ctr">
              <a:spcBef>
                <a:spcPts val="0"/>
              </a:spcBef>
              <a:spcAft>
                <a:spcPts val="0"/>
              </a:spcAft>
              <a:buSzPts val="16300"/>
              <a:buNone/>
              <a:defRPr sz="16300"/>
            </a:lvl5pPr>
            <a:lvl6pPr lvl="5" algn="ctr">
              <a:spcBef>
                <a:spcPts val="0"/>
              </a:spcBef>
              <a:spcAft>
                <a:spcPts val="0"/>
              </a:spcAft>
              <a:buSzPts val="16300"/>
              <a:buNone/>
              <a:defRPr sz="16300"/>
            </a:lvl6pPr>
            <a:lvl7pPr lvl="6" algn="ctr">
              <a:spcBef>
                <a:spcPts val="0"/>
              </a:spcBef>
              <a:spcAft>
                <a:spcPts val="0"/>
              </a:spcAft>
              <a:buSzPts val="16300"/>
              <a:buNone/>
              <a:defRPr sz="16300"/>
            </a:lvl7pPr>
            <a:lvl8pPr lvl="7" algn="ctr">
              <a:spcBef>
                <a:spcPts val="0"/>
              </a:spcBef>
              <a:spcAft>
                <a:spcPts val="0"/>
              </a:spcAft>
              <a:buSzPts val="16300"/>
              <a:buNone/>
              <a:defRPr sz="16300"/>
            </a:lvl8pPr>
            <a:lvl9pPr lvl="8" algn="ctr">
              <a:spcBef>
                <a:spcPts val="0"/>
              </a:spcBef>
              <a:spcAft>
                <a:spcPts val="0"/>
              </a:spcAft>
              <a:buSzPts val="16300"/>
              <a:buNone/>
              <a:defRPr sz="16300"/>
            </a:lvl9pPr>
          </a:lstStyle>
          <a:p/>
        </p:txBody>
      </p:sp>
      <p:sp>
        <p:nvSpPr>
          <p:cNvPr id="15" name="Shape 15"/>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1496160" y="2848160"/>
            <a:ext cx="40898700" cy="3664800"/>
          </a:xfrm>
          <a:prstGeom prst="rect">
            <a:avLst/>
          </a:prstGeom>
        </p:spPr>
        <p:txBody>
          <a:bodyPr anchorCtr="0" anchor="t" bIns="414450" lIns="414450" spcFirstLastPara="1" rIns="414450" wrap="square" tIns="414450"/>
          <a:lstStyle>
            <a:lvl1pPr lvl="0">
              <a:spcBef>
                <a:spcPts val="0"/>
              </a:spcBef>
              <a:spcAft>
                <a:spcPts val="0"/>
              </a:spcAft>
              <a:buSzPts val="12700"/>
              <a:buNone/>
              <a:defRPr/>
            </a:lvl1pPr>
            <a:lvl2pPr lvl="1">
              <a:spcBef>
                <a:spcPts val="0"/>
              </a:spcBef>
              <a:spcAft>
                <a:spcPts val="0"/>
              </a:spcAft>
              <a:buSzPts val="12700"/>
              <a:buNone/>
              <a:defRPr/>
            </a:lvl2pPr>
            <a:lvl3pPr lvl="2">
              <a:spcBef>
                <a:spcPts val="0"/>
              </a:spcBef>
              <a:spcAft>
                <a:spcPts val="0"/>
              </a:spcAft>
              <a:buSzPts val="12700"/>
              <a:buNone/>
              <a:defRPr/>
            </a:lvl3pPr>
            <a:lvl4pPr lvl="3">
              <a:spcBef>
                <a:spcPts val="0"/>
              </a:spcBef>
              <a:spcAft>
                <a:spcPts val="0"/>
              </a:spcAft>
              <a:buSzPts val="12700"/>
              <a:buNone/>
              <a:defRPr/>
            </a:lvl4pPr>
            <a:lvl5pPr lvl="4">
              <a:spcBef>
                <a:spcPts val="0"/>
              </a:spcBef>
              <a:spcAft>
                <a:spcPts val="0"/>
              </a:spcAft>
              <a:buSzPts val="12700"/>
              <a:buNone/>
              <a:defRPr/>
            </a:lvl5pPr>
            <a:lvl6pPr lvl="5">
              <a:spcBef>
                <a:spcPts val="0"/>
              </a:spcBef>
              <a:spcAft>
                <a:spcPts val="0"/>
              </a:spcAft>
              <a:buSzPts val="12700"/>
              <a:buNone/>
              <a:defRPr/>
            </a:lvl6pPr>
            <a:lvl7pPr lvl="6">
              <a:spcBef>
                <a:spcPts val="0"/>
              </a:spcBef>
              <a:spcAft>
                <a:spcPts val="0"/>
              </a:spcAft>
              <a:buSzPts val="12700"/>
              <a:buNone/>
              <a:defRPr/>
            </a:lvl7pPr>
            <a:lvl8pPr lvl="7">
              <a:spcBef>
                <a:spcPts val="0"/>
              </a:spcBef>
              <a:spcAft>
                <a:spcPts val="0"/>
              </a:spcAft>
              <a:buSzPts val="12700"/>
              <a:buNone/>
              <a:defRPr/>
            </a:lvl8pPr>
            <a:lvl9pPr lvl="8">
              <a:spcBef>
                <a:spcPts val="0"/>
              </a:spcBef>
              <a:spcAft>
                <a:spcPts val="0"/>
              </a:spcAft>
              <a:buSzPts val="12700"/>
              <a:buNone/>
              <a:defRPr/>
            </a:lvl9pPr>
          </a:lstStyle>
          <a:p/>
        </p:txBody>
      </p:sp>
      <p:sp>
        <p:nvSpPr>
          <p:cNvPr id="18" name="Shape 18"/>
          <p:cNvSpPr txBox="1"/>
          <p:nvPr>
            <p:ph idx="1" type="body"/>
          </p:nvPr>
        </p:nvSpPr>
        <p:spPr>
          <a:xfrm>
            <a:off x="1496160" y="7375840"/>
            <a:ext cx="40898700" cy="21865200"/>
          </a:xfrm>
          <a:prstGeom prst="rect">
            <a:avLst/>
          </a:prstGeom>
        </p:spPr>
        <p:txBody>
          <a:bodyPr anchorCtr="0" anchor="t" bIns="414450" lIns="414450" spcFirstLastPara="1" rIns="414450" wrap="square" tIns="414450"/>
          <a:lstStyle>
            <a:lvl1pPr indent="-749300" lvl="0" marL="457200">
              <a:spcBef>
                <a:spcPts val="0"/>
              </a:spcBef>
              <a:spcAft>
                <a:spcPts val="0"/>
              </a:spcAft>
              <a:buSzPts val="8200"/>
              <a:buChar char="●"/>
              <a:defRPr/>
            </a:lvl1pPr>
            <a:lvl2pPr indent="-628650" lvl="1" marL="914400">
              <a:spcBef>
                <a:spcPts val="7300"/>
              </a:spcBef>
              <a:spcAft>
                <a:spcPts val="0"/>
              </a:spcAft>
              <a:buSzPts val="6300"/>
              <a:buChar char="○"/>
              <a:defRPr/>
            </a:lvl2pPr>
            <a:lvl3pPr indent="-628650" lvl="2" marL="1371600">
              <a:spcBef>
                <a:spcPts val="7300"/>
              </a:spcBef>
              <a:spcAft>
                <a:spcPts val="0"/>
              </a:spcAft>
              <a:buSzPts val="6300"/>
              <a:buChar char="■"/>
              <a:defRPr/>
            </a:lvl3pPr>
            <a:lvl4pPr indent="-628650" lvl="3" marL="1828800">
              <a:spcBef>
                <a:spcPts val="7300"/>
              </a:spcBef>
              <a:spcAft>
                <a:spcPts val="0"/>
              </a:spcAft>
              <a:buSzPts val="6300"/>
              <a:buChar char="●"/>
              <a:defRPr/>
            </a:lvl4pPr>
            <a:lvl5pPr indent="-628650" lvl="4" marL="2286000">
              <a:spcBef>
                <a:spcPts val="7300"/>
              </a:spcBef>
              <a:spcAft>
                <a:spcPts val="0"/>
              </a:spcAft>
              <a:buSzPts val="6300"/>
              <a:buChar char="○"/>
              <a:defRPr/>
            </a:lvl5pPr>
            <a:lvl6pPr indent="-628650" lvl="5" marL="2743200">
              <a:spcBef>
                <a:spcPts val="7300"/>
              </a:spcBef>
              <a:spcAft>
                <a:spcPts val="0"/>
              </a:spcAft>
              <a:buSzPts val="6300"/>
              <a:buChar char="■"/>
              <a:defRPr/>
            </a:lvl6pPr>
            <a:lvl7pPr indent="-628650" lvl="6" marL="3200400">
              <a:spcBef>
                <a:spcPts val="7300"/>
              </a:spcBef>
              <a:spcAft>
                <a:spcPts val="0"/>
              </a:spcAft>
              <a:buSzPts val="6300"/>
              <a:buChar char="●"/>
              <a:defRPr/>
            </a:lvl7pPr>
            <a:lvl8pPr indent="-628650" lvl="7" marL="3657600">
              <a:spcBef>
                <a:spcPts val="7300"/>
              </a:spcBef>
              <a:spcAft>
                <a:spcPts val="0"/>
              </a:spcAft>
              <a:buSzPts val="6300"/>
              <a:buChar char="○"/>
              <a:defRPr/>
            </a:lvl8pPr>
            <a:lvl9pPr indent="-628650" lvl="8" marL="4114800">
              <a:spcBef>
                <a:spcPts val="7300"/>
              </a:spcBef>
              <a:spcAft>
                <a:spcPts val="7300"/>
              </a:spcAft>
              <a:buSzPts val="6300"/>
              <a:buChar char="■"/>
              <a:defRPr/>
            </a:lvl9pPr>
          </a:lstStyle>
          <a:p/>
        </p:txBody>
      </p:sp>
      <p:sp>
        <p:nvSpPr>
          <p:cNvPr id="19" name="Shape 19"/>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1496160" y="2848160"/>
            <a:ext cx="40898700" cy="3664800"/>
          </a:xfrm>
          <a:prstGeom prst="rect">
            <a:avLst/>
          </a:prstGeom>
        </p:spPr>
        <p:txBody>
          <a:bodyPr anchorCtr="0" anchor="t" bIns="414450" lIns="414450" spcFirstLastPara="1" rIns="414450" wrap="square" tIns="414450"/>
          <a:lstStyle>
            <a:lvl1pPr lvl="0">
              <a:spcBef>
                <a:spcPts val="0"/>
              </a:spcBef>
              <a:spcAft>
                <a:spcPts val="0"/>
              </a:spcAft>
              <a:buSzPts val="12700"/>
              <a:buNone/>
              <a:defRPr/>
            </a:lvl1pPr>
            <a:lvl2pPr lvl="1">
              <a:spcBef>
                <a:spcPts val="0"/>
              </a:spcBef>
              <a:spcAft>
                <a:spcPts val="0"/>
              </a:spcAft>
              <a:buSzPts val="12700"/>
              <a:buNone/>
              <a:defRPr/>
            </a:lvl2pPr>
            <a:lvl3pPr lvl="2">
              <a:spcBef>
                <a:spcPts val="0"/>
              </a:spcBef>
              <a:spcAft>
                <a:spcPts val="0"/>
              </a:spcAft>
              <a:buSzPts val="12700"/>
              <a:buNone/>
              <a:defRPr/>
            </a:lvl3pPr>
            <a:lvl4pPr lvl="3">
              <a:spcBef>
                <a:spcPts val="0"/>
              </a:spcBef>
              <a:spcAft>
                <a:spcPts val="0"/>
              </a:spcAft>
              <a:buSzPts val="12700"/>
              <a:buNone/>
              <a:defRPr/>
            </a:lvl4pPr>
            <a:lvl5pPr lvl="4">
              <a:spcBef>
                <a:spcPts val="0"/>
              </a:spcBef>
              <a:spcAft>
                <a:spcPts val="0"/>
              </a:spcAft>
              <a:buSzPts val="12700"/>
              <a:buNone/>
              <a:defRPr/>
            </a:lvl5pPr>
            <a:lvl6pPr lvl="5">
              <a:spcBef>
                <a:spcPts val="0"/>
              </a:spcBef>
              <a:spcAft>
                <a:spcPts val="0"/>
              </a:spcAft>
              <a:buSzPts val="12700"/>
              <a:buNone/>
              <a:defRPr/>
            </a:lvl6pPr>
            <a:lvl7pPr lvl="6">
              <a:spcBef>
                <a:spcPts val="0"/>
              </a:spcBef>
              <a:spcAft>
                <a:spcPts val="0"/>
              </a:spcAft>
              <a:buSzPts val="12700"/>
              <a:buNone/>
              <a:defRPr/>
            </a:lvl7pPr>
            <a:lvl8pPr lvl="7">
              <a:spcBef>
                <a:spcPts val="0"/>
              </a:spcBef>
              <a:spcAft>
                <a:spcPts val="0"/>
              </a:spcAft>
              <a:buSzPts val="12700"/>
              <a:buNone/>
              <a:defRPr/>
            </a:lvl8pPr>
            <a:lvl9pPr lvl="8">
              <a:spcBef>
                <a:spcPts val="0"/>
              </a:spcBef>
              <a:spcAft>
                <a:spcPts val="0"/>
              </a:spcAft>
              <a:buSzPts val="12700"/>
              <a:buNone/>
              <a:defRPr/>
            </a:lvl9pPr>
          </a:lstStyle>
          <a:p/>
        </p:txBody>
      </p:sp>
      <p:sp>
        <p:nvSpPr>
          <p:cNvPr id="22" name="Shape 22"/>
          <p:cNvSpPr txBox="1"/>
          <p:nvPr>
            <p:ph idx="1" type="body"/>
          </p:nvPr>
        </p:nvSpPr>
        <p:spPr>
          <a:xfrm>
            <a:off x="1496160" y="7375840"/>
            <a:ext cx="19199700" cy="21865200"/>
          </a:xfrm>
          <a:prstGeom prst="rect">
            <a:avLst/>
          </a:prstGeom>
        </p:spPr>
        <p:txBody>
          <a:bodyPr anchorCtr="0" anchor="t" bIns="414450" lIns="414450" spcFirstLastPara="1" rIns="414450" wrap="square" tIns="414450"/>
          <a:lstStyle>
            <a:lvl1pPr indent="-628650" lvl="0" marL="457200">
              <a:spcBef>
                <a:spcPts val="0"/>
              </a:spcBef>
              <a:spcAft>
                <a:spcPts val="0"/>
              </a:spcAft>
              <a:buSzPts val="6300"/>
              <a:buChar char="●"/>
              <a:defRPr sz="6300"/>
            </a:lvl1pPr>
            <a:lvl2pPr indent="-571500" lvl="1" marL="914400">
              <a:spcBef>
                <a:spcPts val="7300"/>
              </a:spcBef>
              <a:spcAft>
                <a:spcPts val="0"/>
              </a:spcAft>
              <a:buSzPts val="5400"/>
              <a:buChar char="○"/>
              <a:defRPr sz="5400"/>
            </a:lvl2pPr>
            <a:lvl3pPr indent="-571500" lvl="2" marL="1371600">
              <a:spcBef>
                <a:spcPts val="7300"/>
              </a:spcBef>
              <a:spcAft>
                <a:spcPts val="0"/>
              </a:spcAft>
              <a:buSzPts val="5400"/>
              <a:buChar char="■"/>
              <a:defRPr sz="5400"/>
            </a:lvl3pPr>
            <a:lvl4pPr indent="-571500" lvl="3" marL="1828800">
              <a:spcBef>
                <a:spcPts val="7300"/>
              </a:spcBef>
              <a:spcAft>
                <a:spcPts val="0"/>
              </a:spcAft>
              <a:buSzPts val="5400"/>
              <a:buChar char="●"/>
              <a:defRPr sz="5400"/>
            </a:lvl4pPr>
            <a:lvl5pPr indent="-571500" lvl="4" marL="2286000">
              <a:spcBef>
                <a:spcPts val="7300"/>
              </a:spcBef>
              <a:spcAft>
                <a:spcPts val="0"/>
              </a:spcAft>
              <a:buSzPts val="5400"/>
              <a:buChar char="○"/>
              <a:defRPr sz="5400"/>
            </a:lvl5pPr>
            <a:lvl6pPr indent="-571500" lvl="5" marL="2743200">
              <a:spcBef>
                <a:spcPts val="7300"/>
              </a:spcBef>
              <a:spcAft>
                <a:spcPts val="0"/>
              </a:spcAft>
              <a:buSzPts val="5400"/>
              <a:buChar char="■"/>
              <a:defRPr sz="5400"/>
            </a:lvl6pPr>
            <a:lvl7pPr indent="-571500" lvl="6" marL="3200400">
              <a:spcBef>
                <a:spcPts val="7300"/>
              </a:spcBef>
              <a:spcAft>
                <a:spcPts val="0"/>
              </a:spcAft>
              <a:buSzPts val="5400"/>
              <a:buChar char="●"/>
              <a:defRPr sz="5400"/>
            </a:lvl7pPr>
            <a:lvl8pPr indent="-571500" lvl="7" marL="3657600">
              <a:spcBef>
                <a:spcPts val="7300"/>
              </a:spcBef>
              <a:spcAft>
                <a:spcPts val="0"/>
              </a:spcAft>
              <a:buSzPts val="5400"/>
              <a:buChar char="○"/>
              <a:defRPr sz="5400"/>
            </a:lvl8pPr>
            <a:lvl9pPr indent="-571500" lvl="8" marL="4114800">
              <a:spcBef>
                <a:spcPts val="7300"/>
              </a:spcBef>
              <a:spcAft>
                <a:spcPts val="7300"/>
              </a:spcAft>
              <a:buSzPts val="5400"/>
              <a:buChar char="■"/>
              <a:defRPr sz="5400"/>
            </a:lvl9pPr>
          </a:lstStyle>
          <a:p/>
        </p:txBody>
      </p:sp>
      <p:sp>
        <p:nvSpPr>
          <p:cNvPr id="23" name="Shape 23"/>
          <p:cNvSpPr txBox="1"/>
          <p:nvPr>
            <p:ph idx="2" type="body"/>
          </p:nvPr>
        </p:nvSpPr>
        <p:spPr>
          <a:xfrm>
            <a:off x="23195520" y="7375840"/>
            <a:ext cx="19199700" cy="21865200"/>
          </a:xfrm>
          <a:prstGeom prst="rect">
            <a:avLst/>
          </a:prstGeom>
        </p:spPr>
        <p:txBody>
          <a:bodyPr anchorCtr="0" anchor="t" bIns="414450" lIns="414450" spcFirstLastPara="1" rIns="414450" wrap="square" tIns="414450"/>
          <a:lstStyle>
            <a:lvl1pPr indent="-628650" lvl="0" marL="457200">
              <a:spcBef>
                <a:spcPts val="0"/>
              </a:spcBef>
              <a:spcAft>
                <a:spcPts val="0"/>
              </a:spcAft>
              <a:buSzPts val="6300"/>
              <a:buChar char="●"/>
              <a:defRPr sz="6300"/>
            </a:lvl1pPr>
            <a:lvl2pPr indent="-571500" lvl="1" marL="914400">
              <a:spcBef>
                <a:spcPts val="7300"/>
              </a:spcBef>
              <a:spcAft>
                <a:spcPts val="0"/>
              </a:spcAft>
              <a:buSzPts val="5400"/>
              <a:buChar char="○"/>
              <a:defRPr sz="5400"/>
            </a:lvl2pPr>
            <a:lvl3pPr indent="-571500" lvl="2" marL="1371600">
              <a:spcBef>
                <a:spcPts val="7300"/>
              </a:spcBef>
              <a:spcAft>
                <a:spcPts val="0"/>
              </a:spcAft>
              <a:buSzPts val="5400"/>
              <a:buChar char="■"/>
              <a:defRPr sz="5400"/>
            </a:lvl3pPr>
            <a:lvl4pPr indent="-571500" lvl="3" marL="1828800">
              <a:spcBef>
                <a:spcPts val="7300"/>
              </a:spcBef>
              <a:spcAft>
                <a:spcPts val="0"/>
              </a:spcAft>
              <a:buSzPts val="5400"/>
              <a:buChar char="●"/>
              <a:defRPr sz="5400"/>
            </a:lvl4pPr>
            <a:lvl5pPr indent="-571500" lvl="4" marL="2286000">
              <a:spcBef>
                <a:spcPts val="7300"/>
              </a:spcBef>
              <a:spcAft>
                <a:spcPts val="0"/>
              </a:spcAft>
              <a:buSzPts val="5400"/>
              <a:buChar char="○"/>
              <a:defRPr sz="5400"/>
            </a:lvl5pPr>
            <a:lvl6pPr indent="-571500" lvl="5" marL="2743200">
              <a:spcBef>
                <a:spcPts val="7300"/>
              </a:spcBef>
              <a:spcAft>
                <a:spcPts val="0"/>
              </a:spcAft>
              <a:buSzPts val="5400"/>
              <a:buChar char="■"/>
              <a:defRPr sz="5400"/>
            </a:lvl6pPr>
            <a:lvl7pPr indent="-571500" lvl="6" marL="3200400">
              <a:spcBef>
                <a:spcPts val="7300"/>
              </a:spcBef>
              <a:spcAft>
                <a:spcPts val="0"/>
              </a:spcAft>
              <a:buSzPts val="5400"/>
              <a:buChar char="●"/>
              <a:defRPr sz="5400"/>
            </a:lvl7pPr>
            <a:lvl8pPr indent="-571500" lvl="7" marL="3657600">
              <a:spcBef>
                <a:spcPts val="7300"/>
              </a:spcBef>
              <a:spcAft>
                <a:spcPts val="0"/>
              </a:spcAft>
              <a:buSzPts val="5400"/>
              <a:buChar char="○"/>
              <a:defRPr sz="5400"/>
            </a:lvl8pPr>
            <a:lvl9pPr indent="-571500" lvl="8" marL="4114800">
              <a:spcBef>
                <a:spcPts val="7300"/>
              </a:spcBef>
              <a:spcAft>
                <a:spcPts val="7300"/>
              </a:spcAft>
              <a:buSzPts val="5400"/>
              <a:buChar char="■"/>
              <a:defRPr sz="5400"/>
            </a:lvl9pPr>
          </a:lstStyle>
          <a:p/>
        </p:txBody>
      </p:sp>
      <p:sp>
        <p:nvSpPr>
          <p:cNvPr id="24" name="Shape 24"/>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1496160" y="2848160"/>
            <a:ext cx="40898700" cy="3664800"/>
          </a:xfrm>
          <a:prstGeom prst="rect">
            <a:avLst/>
          </a:prstGeom>
        </p:spPr>
        <p:txBody>
          <a:bodyPr anchorCtr="0" anchor="t" bIns="414450" lIns="414450" spcFirstLastPara="1" rIns="414450" wrap="square" tIns="414450"/>
          <a:lstStyle>
            <a:lvl1pPr lvl="0">
              <a:spcBef>
                <a:spcPts val="0"/>
              </a:spcBef>
              <a:spcAft>
                <a:spcPts val="0"/>
              </a:spcAft>
              <a:buSzPts val="12700"/>
              <a:buNone/>
              <a:defRPr/>
            </a:lvl1pPr>
            <a:lvl2pPr lvl="1">
              <a:spcBef>
                <a:spcPts val="0"/>
              </a:spcBef>
              <a:spcAft>
                <a:spcPts val="0"/>
              </a:spcAft>
              <a:buSzPts val="12700"/>
              <a:buNone/>
              <a:defRPr/>
            </a:lvl2pPr>
            <a:lvl3pPr lvl="2">
              <a:spcBef>
                <a:spcPts val="0"/>
              </a:spcBef>
              <a:spcAft>
                <a:spcPts val="0"/>
              </a:spcAft>
              <a:buSzPts val="12700"/>
              <a:buNone/>
              <a:defRPr/>
            </a:lvl3pPr>
            <a:lvl4pPr lvl="3">
              <a:spcBef>
                <a:spcPts val="0"/>
              </a:spcBef>
              <a:spcAft>
                <a:spcPts val="0"/>
              </a:spcAft>
              <a:buSzPts val="12700"/>
              <a:buNone/>
              <a:defRPr/>
            </a:lvl4pPr>
            <a:lvl5pPr lvl="4">
              <a:spcBef>
                <a:spcPts val="0"/>
              </a:spcBef>
              <a:spcAft>
                <a:spcPts val="0"/>
              </a:spcAft>
              <a:buSzPts val="12700"/>
              <a:buNone/>
              <a:defRPr/>
            </a:lvl5pPr>
            <a:lvl6pPr lvl="5">
              <a:spcBef>
                <a:spcPts val="0"/>
              </a:spcBef>
              <a:spcAft>
                <a:spcPts val="0"/>
              </a:spcAft>
              <a:buSzPts val="12700"/>
              <a:buNone/>
              <a:defRPr/>
            </a:lvl6pPr>
            <a:lvl7pPr lvl="6">
              <a:spcBef>
                <a:spcPts val="0"/>
              </a:spcBef>
              <a:spcAft>
                <a:spcPts val="0"/>
              </a:spcAft>
              <a:buSzPts val="12700"/>
              <a:buNone/>
              <a:defRPr/>
            </a:lvl7pPr>
            <a:lvl8pPr lvl="7">
              <a:spcBef>
                <a:spcPts val="0"/>
              </a:spcBef>
              <a:spcAft>
                <a:spcPts val="0"/>
              </a:spcAft>
              <a:buSzPts val="12700"/>
              <a:buNone/>
              <a:defRPr/>
            </a:lvl8pPr>
            <a:lvl9pPr lvl="8">
              <a:spcBef>
                <a:spcPts val="0"/>
              </a:spcBef>
              <a:spcAft>
                <a:spcPts val="0"/>
              </a:spcAft>
              <a:buSzPts val="12700"/>
              <a:buNone/>
              <a:defRPr/>
            </a:lvl9pPr>
          </a:lstStyle>
          <a:p/>
        </p:txBody>
      </p:sp>
      <p:sp>
        <p:nvSpPr>
          <p:cNvPr id="27" name="Shape 27"/>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1496160" y="3555840"/>
            <a:ext cx="13478400" cy="4836900"/>
          </a:xfrm>
          <a:prstGeom prst="rect">
            <a:avLst/>
          </a:prstGeom>
        </p:spPr>
        <p:txBody>
          <a:bodyPr anchorCtr="0" anchor="b" bIns="414450" lIns="414450" spcFirstLastPara="1" rIns="414450" wrap="square" tIns="414450"/>
          <a:lstStyle>
            <a:lvl1pPr lvl="0">
              <a:spcBef>
                <a:spcPts val="0"/>
              </a:spcBef>
              <a:spcAft>
                <a:spcPts val="0"/>
              </a:spcAft>
              <a:buSzPts val="10900"/>
              <a:buNone/>
              <a:defRPr sz="10900"/>
            </a:lvl1pPr>
            <a:lvl2pPr lvl="1">
              <a:spcBef>
                <a:spcPts val="0"/>
              </a:spcBef>
              <a:spcAft>
                <a:spcPts val="0"/>
              </a:spcAft>
              <a:buSzPts val="10900"/>
              <a:buNone/>
              <a:defRPr sz="10900"/>
            </a:lvl2pPr>
            <a:lvl3pPr lvl="2">
              <a:spcBef>
                <a:spcPts val="0"/>
              </a:spcBef>
              <a:spcAft>
                <a:spcPts val="0"/>
              </a:spcAft>
              <a:buSzPts val="10900"/>
              <a:buNone/>
              <a:defRPr sz="10900"/>
            </a:lvl3pPr>
            <a:lvl4pPr lvl="3">
              <a:spcBef>
                <a:spcPts val="0"/>
              </a:spcBef>
              <a:spcAft>
                <a:spcPts val="0"/>
              </a:spcAft>
              <a:buSzPts val="10900"/>
              <a:buNone/>
              <a:defRPr sz="10900"/>
            </a:lvl4pPr>
            <a:lvl5pPr lvl="4">
              <a:spcBef>
                <a:spcPts val="0"/>
              </a:spcBef>
              <a:spcAft>
                <a:spcPts val="0"/>
              </a:spcAft>
              <a:buSzPts val="10900"/>
              <a:buNone/>
              <a:defRPr sz="10900"/>
            </a:lvl5pPr>
            <a:lvl6pPr lvl="5">
              <a:spcBef>
                <a:spcPts val="0"/>
              </a:spcBef>
              <a:spcAft>
                <a:spcPts val="0"/>
              </a:spcAft>
              <a:buSzPts val="10900"/>
              <a:buNone/>
              <a:defRPr sz="10900"/>
            </a:lvl6pPr>
            <a:lvl7pPr lvl="6">
              <a:spcBef>
                <a:spcPts val="0"/>
              </a:spcBef>
              <a:spcAft>
                <a:spcPts val="0"/>
              </a:spcAft>
              <a:buSzPts val="10900"/>
              <a:buNone/>
              <a:defRPr sz="10900"/>
            </a:lvl7pPr>
            <a:lvl8pPr lvl="7">
              <a:spcBef>
                <a:spcPts val="0"/>
              </a:spcBef>
              <a:spcAft>
                <a:spcPts val="0"/>
              </a:spcAft>
              <a:buSzPts val="10900"/>
              <a:buNone/>
              <a:defRPr sz="10900"/>
            </a:lvl8pPr>
            <a:lvl9pPr lvl="8">
              <a:spcBef>
                <a:spcPts val="0"/>
              </a:spcBef>
              <a:spcAft>
                <a:spcPts val="0"/>
              </a:spcAft>
              <a:buSzPts val="10900"/>
              <a:buNone/>
              <a:defRPr sz="10900"/>
            </a:lvl9pPr>
          </a:lstStyle>
          <a:p/>
        </p:txBody>
      </p:sp>
      <p:sp>
        <p:nvSpPr>
          <p:cNvPr id="30" name="Shape 30"/>
          <p:cNvSpPr txBox="1"/>
          <p:nvPr>
            <p:ph idx="1" type="body"/>
          </p:nvPr>
        </p:nvSpPr>
        <p:spPr>
          <a:xfrm>
            <a:off x="1496160" y="8893440"/>
            <a:ext cx="13478400" cy="20348400"/>
          </a:xfrm>
          <a:prstGeom prst="rect">
            <a:avLst/>
          </a:prstGeom>
        </p:spPr>
        <p:txBody>
          <a:bodyPr anchorCtr="0" anchor="t" bIns="414450" lIns="414450" spcFirstLastPara="1" rIns="414450" wrap="square" tIns="414450"/>
          <a:lstStyle>
            <a:lvl1pPr indent="-571500" lvl="0" marL="457200">
              <a:spcBef>
                <a:spcPts val="0"/>
              </a:spcBef>
              <a:spcAft>
                <a:spcPts val="0"/>
              </a:spcAft>
              <a:buSzPts val="5400"/>
              <a:buChar char="●"/>
              <a:defRPr sz="5400"/>
            </a:lvl1pPr>
            <a:lvl2pPr indent="-571500" lvl="1" marL="914400">
              <a:spcBef>
                <a:spcPts val="7300"/>
              </a:spcBef>
              <a:spcAft>
                <a:spcPts val="0"/>
              </a:spcAft>
              <a:buSzPts val="5400"/>
              <a:buChar char="○"/>
              <a:defRPr sz="5400"/>
            </a:lvl2pPr>
            <a:lvl3pPr indent="-571500" lvl="2" marL="1371600">
              <a:spcBef>
                <a:spcPts val="7300"/>
              </a:spcBef>
              <a:spcAft>
                <a:spcPts val="0"/>
              </a:spcAft>
              <a:buSzPts val="5400"/>
              <a:buChar char="■"/>
              <a:defRPr sz="5400"/>
            </a:lvl3pPr>
            <a:lvl4pPr indent="-571500" lvl="3" marL="1828800">
              <a:spcBef>
                <a:spcPts val="7300"/>
              </a:spcBef>
              <a:spcAft>
                <a:spcPts val="0"/>
              </a:spcAft>
              <a:buSzPts val="5400"/>
              <a:buChar char="●"/>
              <a:defRPr sz="5400"/>
            </a:lvl4pPr>
            <a:lvl5pPr indent="-571500" lvl="4" marL="2286000">
              <a:spcBef>
                <a:spcPts val="7300"/>
              </a:spcBef>
              <a:spcAft>
                <a:spcPts val="0"/>
              </a:spcAft>
              <a:buSzPts val="5400"/>
              <a:buChar char="○"/>
              <a:defRPr sz="5400"/>
            </a:lvl5pPr>
            <a:lvl6pPr indent="-571500" lvl="5" marL="2743200">
              <a:spcBef>
                <a:spcPts val="7300"/>
              </a:spcBef>
              <a:spcAft>
                <a:spcPts val="0"/>
              </a:spcAft>
              <a:buSzPts val="5400"/>
              <a:buChar char="■"/>
              <a:defRPr sz="5400"/>
            </a:lvl6pPr>
            <a:lvl7pPr indent="-571500" lvl="6" marL="3200400">
              <a:spcBef>
                <a:spcPts val="7300"/>
              </a:spcBef>
              <a:spcAft>
                <a:spcPts val="0"/>
              </a:spcAft>
              <a:buSzPts val="5400"/>
              <a:buChar char="●"/>
              <a:defRPr sz="5400"/>
            </a:lvl7pPr>
            <a:lvl8pPr indent="-571500" lvl="7" marL="3657600">
              <a:spcBef>
                <a:spcPts val="7300"/>
              </a:spcBef>
              <a:spcAft>
                <a:spcPts val="0"/>
              </a:spcAft>
              <a:buSzPts val="5400"/>
              <a:buChar char="○"/>
              <a:defRPr sz="5400"/>
            </a:lvl8pPr>
            <a:lvl9pPr indent="-571500" lvl="8" marL="4114800">
              <a:spcBef>
                <a:spcPts val="7300"/>
              </a:spcBef>
              <a:spcAft>
                <a:spcPts val="7300"/>
              </a:spcAft>
              <a:buSzPts val="5400"/>
              <a:buChar char="■"/>
              <a:defRPr sz="5400"/>
            </a:lvl9pPr>
          </a:lstStyle>
          <a:p/>
        </p:txBody>
      </p:sp>
      <p:sp>
        <p:nvSpPr>
          <p:cNvPr id="31" name="Shape 31"/>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2353200" y="2880960"/>
            <a:ext cx="30565500" cy="26180400"/>
          </a:xfrm>
          <a:prstGeom prst="rect">
            <a:avLst/>
          </a:prstGeom>
        </p:spPr>
        <p:txBody>
          <a:bodyPr anchorCtr="0" anchor="ctr" bIns="414450" lIns="414450" spcFirstLastPara="1" rIns="414450" wrap="square" tIns="414450"/>
          <a:lstStyle>
            <a:lvl1pPr lvl="0">
              <a:spcBef>
                <a:spcPts val="0"/>
              </a:spcBef>
              <a:spcAft>
                <a:spcPts val="0"/>
              </a:spcAft>
              <a:buSzPts val="21800"/>
              <a:buNone/>
              <a:defRPr sz="21800"/>
            </a:lvl1pPr>
            <a:lvl2pPr lvl="1">
              <a:spcBef>
                <a:spcPts val="0"/>
              </a:spcBef>
              <a:spcAft>
                <a:spcPts val="0"/>
              </a:spcAft>
              <a:buSzPts val="21800"/>
              <a:buNone/>
              <a:defRPr sz="21800"/>
            </a:lvl2pPr>
            <a:lvl3pPr lvl="2">
              <a:spcBef>
                <a:spcPts val="0"/>
              </a:spcBef>
              <a:spcAft>
                <a:spcPts val="0"/>
              </a:spcAft>
              <a:buSzPts val="21800"/>
              <a:buNone/>
              <a:defRPr sz="21800"/>
            </a:lvl3pPr>
            <a:lvl4pPr lvl="3">
              <a:spcBef>
                <a:spcPts val="0"/>
              </a:spcBef>
              <a:spcAft>
                <a:spcPts val="0"/>
              </a:spcAft>
              <a:buSzPts val="21800"/>
              <a:buNone/>
              <a:defRPr sz="21800"/>
            </a:lvl4pPr>
            <a:lvl5pPr lvl="4">
              <a:spcBef>
                <a:spcPts val="0"/>
              </a:spcBef>
              <a:spcAft>
                <a:spcPts val="0"/>
              </a:spcAft>
              <a:buSzPts val="21800"/>
              <a:buNone/>
              <a:defRPr sz="21800"/>
            </a:lvl5pPr>
            <a:lvl6pPr lvl="5">
              <a:spcBef>
                <a:spcPts val="0"/>
              </a:spcBef>
              <a:spcAft>
                <a:spcPts val="0"/>
              </a:spcAft>
              <a:buSzPts val="21800"/>
              <a:buNone/>
              <a:defRPr sz="21800"/>
            </a:lvl6pPr>
            <a:lvl7pPr lvl="6">
              <a:spcBef>
                <a:spcPts val="0"/>
              </a:spcBef>
              <a:spcAft>
                <a:spcPts val="0"/>
              </a:spcAft>
              <a:buSzPts val="21800"/>
              <a:buNone/>
              <a:defRPr sz="21800"/>
            </a:lvl7pPr>
            <a:lvl8pPr lvl="7">
              <a:spcBef>
                <a:spcPts val="0"/>
              </a:spcBef>
              <a:spcAft>
                <a:spcPts val="0"/>
              </a:spcAft>
              <a:buSzPts val="21800"/>
              <a:buNone/>
              <a:defRPr sz="21800"/>
            </a:lvl8pPr>
            <a:lvl9pPr lvl="8">
              <a:spcBef>
                <a:spcPts val="0"/>
              </a:spcBef>
              <a:spcAft>
                <a:spcPts val="0"/>
              </a:spcAft>
              <a:buSzPts val="21800"/>
              <a:buNone/>
              <a:defRPr sz="21800"/>
            </a:lvl9pPr>
          </a:lstStyle>
          <a:p/>
        </p:txBody>
      </p:sp>
      <p:sp>
        <p:nvSpPr>
          <p:cNvPr id="34" name="Shape 34"/>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anchorCtr="0" anchor="ctr" bIns="414450" lIns="414450" spcFirstLastPara="1" rIns="414450" wrap="square" tIns="414450">
            <a:noAutofit/>
          </a:bodyPr>
          <a:lstStyle/>
          <a:p>
            <a:pPr indent="0" lvl="0" marL="0">
              <a:spcBef>
                <a:spcPts val="0"/>
              </a:spcBef>
              <a:spcAft>
                <a:spcPts val="0"/>
              </a:spcAft>
              <a:buNone/>
            </a:pPr>
            <a:r>
              <a:t/>
            </a:r>
            <a:endParaRPr/>
          </a:p>
        </p:txBody>
      </p:sp>
      <p:sp>
        <p:nvSpPr>
          <p:cNvPr id="37" name="Shape 37"/>
          <p:cNvSpPr txBox="1"/>
          <p:nvPr>
            <p:ph type="title"/>
          </p:nvPr>
        </p:nvSpPr>
        <p:spPr>
          <a:xfrm>
            <a:off x="1274400" y="7892320"/>
            <a:ext cx="19416900" cy="9486600"/>
          </a:xfrm>
          <a:prstGeom prst="rect">
            <a:avLst/>
          </a:prstGeom>
        </p:spPr>
        <p:txBody>
          <a:bodyPr anchorCtr="0" anchor="b" bIns="414450" lIns="414450" spcFirstLastPara="1" rIns="414450" wrap="square" tIns="414450"/>
          <a:lstStyle>
            <a:lvl1pPr lvl="0" algn="ctr">
              <a:spcBef>
                <a:spcPts val="0"/>
              </a:spcBef>
              <a:spcAft>
                <a:spcPts val="0"/>
              </a:spcAft>
              <a:buSzPts val="19000"/>
              <a:buNone/>
              <a:defRPr sz="19000"/>
            </a:lvl1pPr>
            <a:lvl2pPr lvl="1" algn="ctr">
              <a:spcBef>
                <a:spcPts val="0"/>
              </a:spcBef>
              <a:spcAft>
                <a:spcPts val="0"/>
              </a:spcAft>
              <a:buSzPts val="19000"/>
              <a:buNone/>
              <a:defRPr sz="19000"/>
            </a:lvl2pPr>
            <a:lvl3pPr lvl="2" algn="ctr">
              <a:spcBef>
                <a:spcPts val="0"/>
              </a:spcBef>
              <a:spcAft>
                <a:spcPts val="0"/>
              </a:spcAft>
              <a:buSzPts val="19000"/>
              <a:buNone/>
              <a:defRPr sz="19000"/>
            </a:lvl3pPr>
            <a:lvl4pPr lvl="3" algn="ctr">
              <a:spcBef>
                <a:spcPts val="0"/>
              </a:spcBef>
              <a:spcAft>
                <a:spcPts val="0"/>
              </a:spcAft>
              <a:buSzPts val="19000"/>
              <a:buNone/>
              <a:defRPr sz="19000"/>
            </a:lvl4pPr>
            <a:lvl5pPr lvl="4" algn="ctr">
              <a:spcBef>
                <a:spcPts val="0"/>
              </a:spcBef>
              <a:spcAft>
                <a:spcPts val="0"/>
              </a:spcAft>
              <a:buSzPts val="19000"/>
              <a:buNone/>
              <a:defRPr sz="19000"/>
            </a:lvl5pPr>
            <a:lvl6pPr lvl="5" algn="ctr">
              <a:spcBef>
                <a:spcPts val="0"/>
              </a:spcBef>
              <a:spcAft>
                <a:spcPts val="0"/>
              </a:spcAft>
              <a:buSzPts val="19000"/>
              <a:buNone/>
              <a:defRPr sz="19000"/>
            </a:lvl6pPr>
            <a:lvl7pPr lvl="6" algn="ctr">
              <a:spcBef>
                <a:spcPts val="0"/>
              </a:spcBef>
              <a:spcAft>
                <a:spcPts val="0"/>
              </a:spcAft>
              <a:buSzPts val="19000"/>
              <a:buNone/>
              <a:defRPr sz="19000"/>
            </a:lvl7pPr>
            <a:lvl8pPr lvl="7" algn="ctr">
              <a:spcBef>
                <a:spcPts val="0"/>
              </a:spcBef>
              <a:spcAft>
                <a:spcPts val="0"/>
              </a:spcAft>
              <a:buSzPts val="19000"/>
              <a:buNone/>
              <a:defRPr sz="19000"/>
            </a:lvl8pPr>
            <a:lvl9pPr lvl="8" algn="ctr">
              <a:spcBef>
                <a:spcPts val="0"/>
              </a:spcBef>
              <a:spcAft>
                <a:spcPts val="0"/>
              </a:spcAft>
              <a:buSzPts val="19000"/>
              <a:buNone/>
              <a:defRPr sz="19000"/>
            </a:lvl9pPr>
          </a:lstStyle>
          <a:p/>
        </p:txBody>
      </p:sp>
      <p:sp>
        <p:nvSpPr>
          <p:cNvPr id="38" name="Shape 38"/>
          <p:cNvSpPr txBox="1"/>
          <p:nvPr>
            <p:ph idx="1" type="subTitle"/>
          </p:nvPr>
        </p:nvSpPr>
        <p:spPr>
          <a:xfrm>
            <a:off x="1274400" y="17939680"/>
            <a:ext cx="19416900" cy="7904100"/>
          </a:xfrm>
          <a:prstGeom prst="rect">
            <a:avLst/>
          </a:prstGeom>
        </p:spPr>
        <p:txBody>
          <a:bodyPr anchorCtr="0" anchor="t" bIns="414450" lIns="414450" spcFirstLastPara="1" rIns="414450" wrap="square" tIns="414450"/>
          <a:lstStyle>
            <a:lvl1pPr lvl="0" algn="ctr">
              <a:lnSpc>
                <a:spcPct val="100000"/>
              </a:lnSpc>
              <a:spcBef>
                <a:spcPts val="0"/>
              </a:spcBef>
              <a:spcAft>
                <a:spcPts val="0"/>
              </a:spcAft>
              <a:buSzPts val="9500"/>
              <a:buNone/>
              <a:defRPr sz="9500"/>
            </a:lvl1pPr>
            <a:lvl2pPr lvl="1" algn="ctr">
              <a:lnSpc>
                <a:spcPct val="100000"/>
              </a:lnSpc>
              <a:spcBef>
                <a:spcPts val="0"/>
              </a:spcBef>
              <a:spcAft>
                <a:spcPts val="0"/>
              </a:spcAft>
              <a:buSzPts val="9500"/>
              <a:buNone/>
              <a:defRPr sz="9500"/>
            </a:lvl2pPr>
            <a:lvl3pPr lvl="2" algn="ctr">
              <a:lnSpc>
                <a:spcPct val="100000"/>
              </a:lnSpc>
              <a:spcBef>
                <a:spcPts val="0"/>
              </a:spcBef>
              <a:spcAft>
                <a:spcPts val="0"/>
              </a:spcAft>
              <a:buSzPts val="9500"/>
              <a:buNone/>
              <a:defRPr sz="9500"/>
            </a:lvl3pPr>
            <a:lvl4pPr lvl="3" algn="ctr">
              <a:lnSpc>
                <a:spcPct val="100000"/>
              </a:lnSpc>
              <a:spcBef>
                <a:spcPts val="0"/>
              </a:spcBef>
              <a:spcAft>
                <a:spcPts val="0"/>
              </a:spcAft>
              <a:buSzPts val="9500"/>
              <a:buNone/>
              <a:defRPr sz="9500"/>
            </a:lvl4pPr>
            <a:lvl5pPr lvl="4" algn="ctr">
              <a:lnSpc>
                <a:spcPct val="100000"/>
              </a:lnSpc>
              <a:spcBef>
                <a:spcPts val="0"/>
              </a:spcBef>
              <a:spcAft>
                <a:spcPts val="0"/>
              </a:spcAft>
              <a:buSzPts val="9500"/>
              <a:buNone/>
              <a:defRPr sz="9500"/>
            </a:lvl5pPr>
            <a:lvl6pPr lvl="5" algn="ctr">
              <a:lnSpc>
                <a:spcPct val="100000"/>
              </a:lnSpc>
              <a:spcBef>
                <a:spcPts val="0"/>
              </a:spcBef>
              <a:spcAft>
                <a:spcPts val="0"/>
              </a:spcAft>
              <a:buSzPts val="9500"/>
              <a:buNone/>
              <a:defRPr sz="9500"/>
            </a:lvl6pPr>
            <a:lvl7pPr lvl="6" algn="ctr">
              <a:lnSpc>
                <a:spcPct val="100000"/>
              </a:lnSpc>
              <a:spcBef>
                <a:spcPts val="0"/>
              </a:spcBef>
              <a:spcAft>
                <a:spcPts val="0"/>
              </a:spcAft>
              <a:buSzPts val="9500"/>
              <a:buNone/>
              <a:defRPr sz="9500"/>
            </a:lvl7pPr>
            <a:lvl8pPr lvl="7" algn="ctr">
              <a:lnSpc>
                <a:spcPct val="100000"/>
              </a:lnSpc>
              <a:spcBef>
                <a:spcPts val="0"/>
              </a:spcBef>
              <a:spcAft>
                <a:spcPts val="0"/>
              </a:spcAft>
              <a:buSzPts val="9500"/>
              <a:buNone/>
              <a:defRPr sz="9500"/>
            </a:lvl8pPr>
            <a:lvl9pPr lvl="8" algn="ctr">
              <a:lnSpc>
                <a:spcPct val="100000"/>
              </a:lnSpc>
              <a:spcBef>
                <a:spcPts val="0"/>
              </a:spcBef>
              <a:spcAft>
                <a:spcPts val="0"/>
              </a:spcAft>
              <a:buSzPts val="9500"/>
              <a:buNone/>
              <a:defRPr sz="9500"/>
            </a:lvl9pPr>
          </a:lstStyle>
          <a:p/>
        </p:txBody>
      </p:sp>
      <p:sp>
        <p:nvSpPr>
          <p:cNvPr id="39" name="Shape 39"/>
          <p:cNvSpPr txBox="1"/>
          <p:nvPr>
            <p:ph idx="2" type="body"/>
          </p:nvPr>
        </p:nvSpPr>
        <p:spPr>
          <a:xfrm>
            <a:off x="23709600" y="4634080"/>
            <a:ext cx="18417600" cy="23649000"/>
          </a:xfrm>
          <a:prstGeom prst="rect">
            <a:avLst/>
          </a:prstGeom>
        </p:spPr>
        <p:txBody>
          <a:bodyPr anchorCtr="0" anchor="ctr" bIns="414450" lIns="414450" spcFirstLastPara="1" rIns="414450" wrap="square" tIns="414450"/>
          <a:lstStyle>
            <a:lvl1pPr indent="-749300" lvl="0" marL="457200">
              <a:spcBef>
                <a:spcPts val="0"/>
              </a:spcBef>
              <a:spcAft>
                <a:spcPts val="0"/>
              </a:spcAft>
              <a:buSzPts val="8200"/>
              <a:buChar char="●"/>
              <a:defRPr/>
            </a:lvl1pPr>
            <a:lvl2pPr indent="-628650" lvl="1" marL="914400">
              <a:spcBef>
                <a:spcPts val="7300"/>
              </a:spcBef>
              <a:spcAft>
                <a:spcPts val="0"/>
              </a:spcAft>
              <a:buSzPts val="6300"/>
              <a:buChar char="○"/>
              <a:defRPr/>
            </a:lvl2pPr>
            <a:lvl3pPr indent="-628650" lvl="2" marL="1371600">
              <a:spcBef>
                <a:spcPts val="7300"/>
              </a:spcBef>
              <a:spcAft>
                <a:spcPts val="0"/>
              </a:spcAft>
              <a:buSzPts val="6300"/>
              <a:buChar char="■"/>
              <a:defRPr/>
            </a:lvl3pPr>
            <a:lvl4pPr indent="-628650" lvl="3" marL="1828800">
              <a:spcBef>
                <a:spcPts val="7300"/>
              </a:spcBef>
              <a:spcAft>
                <a:spcPts val="0"/>
              </a:spcAft>
              <a:buSzPts val="6300"/>
              <a:buChar char="●"/>
              <a:defRPr/>
            </a:lvl4pPr>
            <a:lvl5pPr indent="-628650" lvl="4" marL="2286000">
              <a:spcBef>
                <a:spcPts val="7300"/>
              </a:spcBef>
              <a:spcAft>
                <a:spcPts val="0"/>
              </a:spcAft>
              <a:buSzPts val="6300"/>
              <a:buChar char="○"/>
              <a:defRPr/>
            </a:lvl5pPr>
            <a:lvl6pPr indent="-628650" lvl="5" marL="2743200">
              <a:spcBef>
                <a:spcPts val="7300"/>
              </a:spcBef>
              <a:spcAft>
                <a:spcPts val="0"/>
              </a:spcAft>
              <a:buSzPts val="6300"/>
              <a:buChar char="■"/>
              <a:defRPr/>
            </a:lvl6pPr>
            <a:lvl7pPr indent="-628650" lvl="6" marL="3200400">
              <a:spcBef>
                <a:spcPts val="7300"/>
              </a:spcBef>
              <a:spcAft>
                <a:spcPts val="0"/>
              </a:spcAft>
              <a:buSzPts val="6300"/>
              <a:buChar char="●"/>
              <a:defRPr/>
            </a:lvl7pPr>
            <a:lvl8pPr indent="-628650" lvl="7" marL="3657600">
              <a:spcBef>
                <a:spcPts val="7300"/>
              </a:spcBef>
              <a:spcAft>
                <a:spcPts val="0"/>
              </a:spcAft>
              <a:buSzPts val="6300"/>
              <a:buChar char="○"/>
              <a:defRPr/>
            </a:lvl8pPr>
            <a:lvl9pPr indent="-628650" lvl="8" marL="4114800">
              <a:spcBef>
                <a:spcPts val="7300"/>
              </a:spcBef>
              <a:spcAft>
                <a:spcPts val="7300"/>
              </a:spcAft>
              <a:buSzPts val="6300"/>
              <a:buChar char="■"/>
              <a:defRPr/>
            </a:lvl9pPr>
          </a:lstStyle>
          <a:p/>
        </p:txBody>
      </p:sp>
      <p:sp>
        <p:nvSpPr>
          <p:cNvPr id="40" name="Shape 40"/>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1496160" y="27075680"/>
            <a:ext cx="28794300" cy="3872400"/>
          </a:xfrm>
          <a:prstGeom prst="rect">
            <a:avLst/>
          </a:prstGeom>
        </p:spPr>
        <p:txBody>
          <a:bodyPr anchorCtr="0" anchor="ctr" bIns="414450" lIns="414450" spcFirstLastPara="1" rIns="414450" wrap="square" tIns="414450"/>
          <a:lstStyle>
            <a:lvl1pPr indent="-228600" lvl="0" marL="457200">
              <a:lnSpc>
                <a:spcPct val="100000"/>
              </a:lnSpc>
              <a:spcBef>
                <a:spcPts val="0"/>
              </a:spcBef>
              <a:spcAft>
                <a:spcPts val="0"/>
              </a:spcAft>
              <a:buSzPts val="8200"/>
              <a:buNone/>
              <a:defRPr/>
            </a:lvl1pPr>
          </a:lstStyle>
          <a:p/>
        </p:txBody>
      </p:sp>
      <p:sp>
        <p:nvSpPr>
          <p:cNvPr id="43" name="Shape 43"/>
          <p:cNvSpPr txBox="1"/>
          <p:nvPr>
            <p:ph idx="12" type="sldNum"/>
          </p:nvPr>
        </p:nvSpPr>
        <p:spPr>
          <a:xfrm>
            <a:off x="40667798" y="29844588"/>
            <a:ext cx="2633700" cy="2518800"/>
          </a:xfrm>
          <a:prstGeom prst="rect">
            <a:avLst/>
          </a:prstGeom>
        </p:spPr>
        <p:txBody>
          <a:bodyPr anchorCtr="0" anchor="ctr" bIns="414450" lIns="414450" spcFirstLastPara="1" rIns="414450" wrap="square" tIns="414450">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496160" y="2848160"/>
            <a:ext cx="40898700" cy="3664800"/>
          </a:xfrm>
          <a:prstGeom prst="rect">
            <a:avLst/>
          </a:prstGeom>
          <a:noFill/>
          <a:ln>
            <a:noFill/>
          </a:ln>
        </p:spPr>
        <p:txBody>
          <a:bodyPr anchorCtr="0" anchor="t" bIns="414450" lIns="414450" spcFirstLastPara="1" rIns="414450" wrap="square" tIns="414450"/>
          <a:lstStyle>
            <a:lvl1pPr lvl="0">
              <a:spcBef>
                <a:spcPts val="0"/>
              </a:spcBef>
              <a:spcAft>
                <a:spcPts val="0"/>
              </a:spcAft>
              <a:buClr>
                <a:schemeClr val="dk1"/>
              </a:buClr>
              <a:buSzPts val="12700"/>
              <a:buNone/>
              <a:defRPr sz="12700">
                <a:solidFill>
                  <a:schemeClr val="dk1"/>
                </a:solidFill>
              </a:defRPr>
            </a:lvl1pPr>
            <a:lvl2pPr lvl="1">
              <a:spcBef>
                <a:spcPts val="0"/>
              </a:spcBef>
              <a:spcAft>
                <a:spcPts val="0"/>
              </a:spcAft>
              <a:buClr>
                <a:schemeClr val="dk1"/>
              </a:buClr>
              <a:buSzPts val="12700"/>
              <a:buNone/>
              <a:defRPr sz="12700">
                <a:solidFill>
                  <a:schemeClr val="dk1"/>
                </a:solidFill>
              </a:defRPr>
            </a:lvl2pPr>
            <a:lvl3pPr lvl="2">
              <a:spcBef>
                <a:spcPts val="0"/>
              </a:spcBef>
              <a:spcAft>
                <a:spcPts val="0"/>
              </a:spcAft>
              <a:buClr>
                <a:schemeClr val="dk1"/>
              </a:buClr>
              <a:buSzPts val="12700"/>
              <a:buNone/>
              <a:defRPr sz="12700">
                <a:solidFill>
                  <a:schemeClr val="dk1"/>
                </a:solidFill>
              </a:defRPr>
            </a:lvl3pPr>
            <a:lvl4pPr lvl="3">
              <a:spcBef>
                <a:spcPts val="0"/>
              </a:spcBef>
              <a:spcAft>
                <a:spcPts val="0"/>
              </a:spcAft>
              <a:buClr>
                <a:schemeClr val="dk1"/>
              </a:buClr>
              <a:buSzPts val="12700"/>
              <a:buNone/>
              <a:defRPr sz="12700">
                <a:solidFill>
                  <a:schemeClr val="dk1"/>
                </a:solidFill>
              </a:defRPr>
            </a:lvl4pPr>
            <a:lvl5pPr lvl="4">
              <a:spcBef>
                <a:spcPts val="0"/>
              </a:spcBef>
              <a:spcAft>
                <a:spcPts val="0"/>
              </a:spcAft>
              <a:buClr>
                <a:schemeClr val="dk1"/>
              </a:buClr>
              <a:buSzPts val="12700"/>
              <a:buNone/>
              <a:defRPr sz="12700">
                <a:solidFill>
                  <a:schemeClr val="dk1"/>
                </a:solidFill>
              </a:defRPr>
            </a:lvl5pPr>
            <a:lvl6pPr lvl="5">
              <a:spcBef>
                <a:spcPts val="0"/>
              </a:spcBef>
              <a:spcAft>
                <a:spcPts val="0"/>
              </a:spcAft>
              <a:buClr>
                <a:schemeClr val="dk1"/>
              </a:buClr>
              <a:buSzPts val="12700"/>
              <a:buNone/>
              <a:defRPr sz="12700">
                <a:solidFill>
                  <a:schemeClr val="dk1"/>
                </a:solidFill>
              </a:defRPr>
            </a:lvl6pPr>
            <a:lvl7pPr lvl="6">
              <a:spcBef>
                <a:spcPts val="0"/>
              </a:spcBef>
              <a:spcAft>
                <a:spcPts val="0"/>
              </a:spcAft>
              <a:buClr>
                <a:schemeClr val="dk1"/>
              </a:buClr>
              <a:buSzPts val="12700"/>
              <a:buNone/>
              <a:defRPr sz="12700">
                <a:solidFill>
                  <a:schemeClr val="dk1"/>
                </a:solidFill>
              </a:defRPr>
            </a:lvl7pPr>
            <a:lvl8pPr lvl="7">
              <a:spcBef>
                <a:spcPts val="0"/>
              </a:spcBef>
              <a:spcAft>
                <a:spcPts val="0"/>
              </a:spcAft>
              <a:buClr>
                <a:schemeClr val="dk1"/>
              </a:buClr>
              <a:buSzPts val="12700"/>
              <a:buNone/>
              <a:defRPr sz="12700">
                <a:solidFill>
                  <a:schemeClr val="dk1"/>
                </a:solidFill>
              </a:defRPr>
            </a:lvl8pPr>
            <a:lvl9pPr lvl="8">
              <a:spcBef>
                <a:spcPts val="0"/>
              </a:spcBef>
              <a:spcAft>
                <a:spcPts val="0"/>
              </a:spcAft>
              <a:buClr>
                <a:schemeClr val="dk1"/>
              </a:buClr>
              <a:buSzPts val="12700"/>
              <a:buNone/>
              <a:defRPr sz="12700">
                <a:solidFill>
                  <a:schemeClr val="dk1"/>
                </a:solidFill>
              </a:defRPr>
            </a:lvl9pPr>
          </a:lstStyle>
          <a:p/>
        </p:txBody>
      </p:sp>
      <p:sp>
        <p:nvSpPr>
          <p:cNvPr id="7" name="Shape 7"/>
          <p:cNvSpPr txBox="1"/>
          <p:nvPr>
            <p:ph idx="1" type="body"/>
          </p:nvPr>
        </p:nvSpPr>
        <p:spPr>
          <a:xfrm>
            <a:off x="1496160" y="7375840"/>
            <a:ext cx="40898700" cy="21865200"/>
          </a:xfrm>
          <a:prstGeom prst="rect">
            <a:avLst/>
          </a:prstGeom>
          <a:noFill/>
          <a:ln>
            <a:noFill/>
          </a:ln>
        </p:spPr>
        <p:txBody>
          <a:bodyPr anchorCtr="0" anchor="t" bIns="414450" lIns="414450" spcFirstLastPara="1" rIns="414450" wrap="square" tIns="414450"/>
          <a:lstStyle>
            <a:lvl1pPr indent="-749300" lvl="0" marL="457200">
              <a:lnSpc>
                <a:spcPct val="115000"/>
              </a:lnSpc>
              <a:spcBef>
                <a:spcPts val="0"/>
              </a:spcBef>
              <a:spcAft>
                <a:spcPts val="0"/>
              </a:spcAft>
              <a:buClr>
                <a:schemeClr val="dk2"/>
              </a:buClr>
              <a:buSzPts val="8200"/>
              <a:buChar char="●"/>
              <a:defRPr sz="8200">
                <a:solidFill>
                  <a:schemeClr val="dk2"/>
                </a:solidFill>
              </a:defRPr>
            </a:lvl1pPr>
            <a:lvl2pPr indent="-628650" lvl="1" marL="914400">
              <a:lnSpc>
                <a:spcPct val="115000"/>
              </a:lnSpc>
              <a:spcBef>
                <a:spcPts val="7300"/>
              </a:spcBef>
              <a:spcAft>
                <a:spcPts val="0"/>
              </a:spcAft>
              <a:buClr>
                <a:schemeClr val="dk2"/>
              </a:buClr>
              <a:buSzPts val="6300"/>
              <a:buChar char="○"/>
              <a:defRPr sz="6300">
                <a:solidFill>
                  <a:schemeClr val="dk2"/>
                </a:solidFill>
              </a:defRPr>
            </a:lvl2pPr>
            <a:lvl3pPr indent="-628650" lvl="2" marL="1371600">
              <a:lnSpc>
                <a:spcPct val="115000"/>
              </a:lnSpc>
              <a:spcBef>
                <a:spcPts val="7300"/>
              </a:spcBef>
              <a:spcAft>
                <a:spcPts val="0"/>
              </a:spcAft>
              <a:buClr>
                <a:schemeClr val="dk2"/>
              </a:buClr>
              <a:buSzPts val="6300"/>
              <a:buChar char="■"/>
              <a:defRPr sz="6300">
                <a:solidFill>
                  <a:schemeClr val="dk2"/>
                </a:solidFill>
              </a:defRPr>
            </a:lvl3pPr>
            <a:lvl4pPr indent="-628650" lvl="3" marL="1828800">
              <a:lnSpc>
                <a:spcPct val="115000"/>
              </a:lnSpc>
              <a:spcBef>
                <a:spcPts val="7300"/>
              </a:spcBef>
              <a:spcAft>
                <a:spcPts val="0"/>
              </a:spcAft>
              <a:buClr>
                <a:schemeClr val="dk2"/>
              </a:buClr>
              <a:buSzPts val="6300"/>
              <a:buChar char="●"/>
              <a:defRPr sz="6300">
                <a:solidFill>
                  <a:schemeClr val="dk2"/>
                </a:solidFill>
              </a:defRPr>
            </a:lvl4pPr>
            <a:lvl5pPr indent="-628650" lvl="4" marL="2286000">
              <a:lnSpc>
                <a:spcPct val="115000"/>
              </a:lnSpc>
              <a:spcBef>
                <a:spcPts val="7300"/>
              </a:spcBef>
              <a:spcAft>
                <a:spcPts val="0"/>
              </a:spcAft>
              <a:buClr>
                <a:schemeClr val="dk2"/>
              </a:buClr>
              <a:buSzPts val="6300"/>
              <a:buChar char="○"/>
              <a:defRPr sz="6300">
                <a:solidFill>
                  <a:schemeClr val="dk2"/>
                </a:solidFill>
              </a:defRPr>
            </a:lvl5pPr>
            <a:lvl6pPr indent="-628650" lvl="5" marL="2743200">
              <a:lnSpc>
                <a:spcPct val="115000"/>
              </a:lnSpc>
              <a:spcBef>
                <a:spcPts val="7300"/>
              </a:spcBef>
              <a:spcAft>
                <a:spcPts val="0"/>
              </a:spcAft>
              <a:buClr>
                <a:schemeClr val="dk2"/>
              </a:buClr>
              <a:buSzPts val="6300"/>
              <a:buChar char="■"/>
              <a:defRPr sz="6300">
                <a:solidFill>
                  <a:schemeClr val="dk2"/>
                </a:solidFill>
              </a:defRPr>
            </a:lvl6pPr>
            <a:lvl7pPr indent="-628650" lvl="6" marL="3200400">
              <a:lnSpc>
                <a:spcPct val="115000"/>
              </a:lnSpc>
              <a:spcBef>
                <a:spcPts val="7300"/>
              </a:spcBef>
              <a:spcAft>
                <a:spcPts val="0"/>
              </a:spcAft>
              <a:buClr>
                <a:schemeClr val="dk2"/>
              </a:buClr>
              <a:buSzPts val="6300"/>
              <a:buChar char="●"/>
              <a:defRPr sz="6300">
                <a:solidFill>
                  <a:schemeClr val="dk2"/>
                </a:solidFill>
              </a:defRPr>
            </a:lvl7pPr>
            <a:lvl8pPr indent="-628650" lvl="7" marL="3657600">
              <a:lnSpc>
                <a:spcPct val="115000"/>
              </a:lnSpc>
              <a:spcBef>
                <a:spcPts val="7300"/>
              </a:spcBef>
              <a:spcAft>
                <a:spcPts val="0"/>
              </a:spcAft>
              <a:buClr>
                <a:schemeClr val="dk2"/>
              </a:buClr>
              <a:buSzPts val="6300"/>
              <a:buChar char="○"/>
              <a:defRPr sz="6300">
                <a:solidFill>
                  <a:schemeClr val="dk2"/>
                </a:solidFill>
              </a:defRPr>
            </a:lvl8pPr>
            <a:lvl9pPr indent="-628650" lvl="8" marL="4114800">
              <a:lnSpc>
                <a:spcPct val="115000"/>
              </a:lnSpc>
              <a:spcBef>
                <a:spcPts val="7300"/>
              </a:spcBef>
              <a:spcAft>
                <a:spcPts val="7300"/>
              </a:spcAft>
              <a:buClr>
                <a:schemeClr val="dk2"/>
              </a:buClr>
              <a:buSzPts val="6300"/>
              <a:buChar char="■"/>
              <a:defRPr sz="6300">
                <a:solidFill>
                  <a:schemeClr val="dk2"/>
                </a:solidFill>
              </a:defRPr>
            </a:lvl9pPr>
          </a:lstStyle>
          <a:p/>
        </p:txBody>
      </p:sp>
      <p:sp>
        <p:nvSpPr>
          <p:cNvPr id="8" name="Shape 8"/>
          <p:cNvSpPr txBox="1"/>
          <p:nvPr>
            <p:ph idx="12" type="sldNum"/>
          </p:nvPr>
        </p:nvSpPr>
        <p:spPr>
          <a:xfrm>
            <a:off x="40667798" y="29844588"/>
            <a:ext cx="2633700" cy="2518800"/>
          </a:xfrm>
          <a:prstGeom prst="rect">
            <a:avLst/>
          </a:prstGeom>
          <a:noFill/>
          <a:ln>
            <a:noFill/>
          </a:ln>
        </p:spPr>
        <p:txBody>
          <a:bodyPr anchorCtr="0" anchor="ctr" bIns="414450" lIns="414450" spcFirstLastPara="1" rIns="414450" wrap="square" tIns="414450">
            <a:noAutofit/>
          </a:bodyPr>
          <a:lstStyle/>
          <a:p>
            <a:pPr indent="0" lvl="0" marL="0" algn="r">
              <a:spcBef>
                <a:spcPts val="0"/>
              </a:spcBef>
              <a:spcAft>
                <a:spcPts val="0"/>
              </a:spcAft>
              <a:buNone/>
            </a:pPr>
            <a:fld id="{00000000-1234-1234-1234-123412341234}" type="slidenum">
              <a:rPr lang="en" sz="4500">
                <a:solidFill>
                  <a:schemeClr val="dk2"/>
                </a:solidFill>
              </a:rPr>
              <a:t>‹#›</a:t>
            </a:fld>
            <a:endParaRPr sz="45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739075" y="2935675"/>
            <a:ext cx="13574700" cy="7364400"/>
          </a:xfrm>
          <a:prstGeom prst="rect">
            <a:avLst/>
          </a:prstGeom>
          <a:ln>
            <a:noFill/>
          </a:ln>
        </p:spPr>
        <p:txBody>
          <a:bodyPr anchorCtr="0" anchor="b" bIns="414450" lIns="414450" spcFirstLastPara="1" rIns="414450" wrap="square" tIns="414450">
            <a:noAutofit/>
          </a:bodyPr>
          <a:lstStyle/>
          <a:p>
            <a:pPr indent="0" lvl="0" marL="0" rtl="0">
              <a:lnSpc>
                <a:spcPct val="115000"/>
              </a:lnSpc>
              <a:spcBef>
                <a:spcPts val="0"/>
              </a:spcBef>
              <a:spcAft>
                <a:spcPts val="0"/>
              </a:spcAft>
              <a:buClr>
                <a:schemeClr val="dk1"/>
              </a:buClr>
              <a:buSzPts val="1100"/>
              <a:buFont typeface="Arial"/>
              <a:buNone/>
            </a:pPr>
            <a:r>
              <a:rPr lang="en" sz="4000">
                <a:solidFill>
                  <a:srgbClr val="6AA84F"/>
                </a:solidFill>
                <a:latin typeface="Times New Roman"/>
                <a:ea typeface="Times New Roman"/>
                <a:cs typeface="Times New Roman"/>
                <a:sym typeface="Times New Roman"/>
              </a:rPr>
              <a:t>Overview</a:t>
            </a:r>
            <a:endParaRPr sz="4000">
              <a:solidFill>
                <a:srgbClr val="6AA84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	My team’s project was to extend competition software currently used by faculty here at Taylor to allow artificial intelligence competitions for games that require more than two players. Aside from the software, which could previously only host competitions for two player games, we were given a piece of code written by a Taylor alumnus that would simulate players competing in a tournament and attempt to figure out the rank of those players by how they performed.</a:t>
            </a:r>
            <a:endParaRPr sz="3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600">
              <a:solidFill>
                <a:srgbClr val="6AA84F"/>
              </a:solidFill>
              <a:latin typeface="Times New Roman"/>
              <a:ea typeface="Times New Roman"/>
              <a:cs typeface="Times New Roman"/>
              <a:sym typeface="Times New Roman"/>
            </a:endParaRPr>
          </a:p>
        </p:txBody>
      </p:sp>
      <p:sp>
        <p:nvSpPr>
          <p:cNvPr id="55" name="Shape 55"/>
          <p:cNvSpPr txBox="1"/>
          <p:nvPr/>
        </p:nvSpPr>
        <p:spPr>
          <a:xfrm>
            <a:off x="1739075" y="9397312"/>
            <a:ext cx="13574700" cy="6388500"/>
          </a:xfrm>
          <a:prstGeom prst="rect">
            <a:avLst/>
          </a:prstGeom>
          <a:noFill/>
          <a:ln>
            <a:noFill/>
          </a:ln>
        </p:spPr>
        <p:txBody>
          <a:bodyPr anchorCtr="0" anchor="t" bIns="414450" lIns="414450" spcFirstLastPara="1" rIns="414450" wrap="square" tIns="414450">
            <a:noAutofit/>
          </a:bodyPr>
          <a:lstStyle/>
          <a:p>
            <a:pPr indent="0" lvl="0" marL="0" rtl="0" algn="ctr">
              <a:lnSpc>
                <a:spcPct val="115000"/>
              </a:lnSpc>
              <a:spcBef>
                <a:spcPts val="0"/>
              </a:spcBef>
              <a:spcAft>
                <a:spcPts val="0"/>
              </a:spcAft>
              <a:buClr>
                <a:schemeClr val="dk1"/>
              </a:buClr>
              <a:buSzPts val="1100"/>
              <a:buFont typeface="Arial"/>
              <a:buNone/>
            </a:pPr>
            <a:r>
              <a:rPr lang="en" sz="4000">
                <a:solidFill>
                  <a:srgbClr val="6AA84F"/>
                </a:solidFill>
                <a:latin typeface="Times New Roman"/>
                <a:ea typeface="Times New Roman"/>
                <a:cs typeface="Times New Roman"/>
                <a:sym typeface="Times New Roman"/>
              </a:rPr>
              <a:t>Algorithm Analysis</a:t>
            </a:r>
            <a:endParaRPr sz="4000">
              <a:solidFill>
                <a:srgbClr val="6AA84F"/>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	First I needed to analyse the output of the simulation program to see if it would be robust enough to judge competitions quickly and fairly under numerous conditions. I put it through over one hundred tests to see how quickly it could reach a satisfying amount of certainty about how the various competitors ought to rank against each other. I found that the algorithm we were using could reduce uncertainty to a small fraction of the range of players acceptably quickly and decided to move forward.</a:t>
            </a:r>
            <a:endParaRPr sz="3600">
              <a:solidFill>
                <a:srgbClr val="6AA84F"/>
              </a:solidFill>
              <a:latin typeface="Times New Roman"/>
              <a:ea typeface="Times New Roman"/>
              <a:cs typeface="Times New Roman"/>
              <a:sym typeface="Times New Roman"/>
            </a:endParaRPr>
          </a:p>
          <a:p>
            <a:pPr indent="0" lvl="0" marL="0">
              <a:spcBef>
                <a:spcPts val="0"/>
              </a:spcBef>
              <a:spcAft>
                <a:spcPts val="0"/>
              </a:spcAft>
              <a:buNone/>
            </a:pPr>
            <a:r>
              <a:t/>
            </a:r>
            <a:endParaRPr sz="3600">
              <a:latin typeface="Times New Roman"/>
              <a:ea typeface="Times New Roman"/>
              <a:cs typeface="Times New Roman"/>
              <a:sym typeface="Times New Roman"/>
            </a:endParaRPr>
          </a:p>
        </p:txBody>
      </p:sp>
      <p:sp>
        <p:nvSpPr>
          <p:cNvPr id="56" name="Shape 56"/>
          <p:cNvSpPr txBox="1"/>
          <p:nvPr/>
        </p:nvSpPr>
        <p:spPr>
          <a:xfrm>
            <a:off x="28733050" y="21566850"/>
            <a:ext cx="13574700" cy="6241500"/>
          </a:xfrm>
          <a:prstGeom prst="rect">
            <a:avLst/>
          </a:prstGeom>
          <a:noFill/>
          <a:ln>
            <a:noFill/>
          </a:ln>
        </p:spPr>
        <p:txBody>
          <a:bodyPr anchorCtr="0" anchor="t" bIns="414450" lIns="414450" spcFirstLastPara="1" rIns="414450" wrap="square" tIns="414450">
            <a:noAutofit/>
          </a:bodyPr>
          <a:lstStyle/>
          <a:p>
            <a:pPr indent="0" lvl="0" marL="0" rtl="0" algn="ctr">
              <a:lnSpc>
                <a:spcPct val="115000"/>
              </a:lnSpc>
              <a:spcBef>
                <a:spcPts val="0"/>
              </a:spcBef>
              <a:spcAft>
                <a:spcPts val="0"/>
              </a:spcAft>
              <a:buClr>
                <a:schemeClr val="dk1"/>
              </a:buClr>
              <a:buSzPts val="1100"/>
              <a:buFont typeface="Arial"/>
              <a:buNone/>
            </a:pPr>
            <a:r>
              <a:rPr lang="en" sz="4000">
                <a:solidFill>
                  <a:srgbClr val="6AA84F"/>
                </a:solidFill>
                <a:latin typeface="Times New Roman"/>
                <a:ea typeface="Times New Roman"/>
                <a:cs typeface="Times New Roman"/>
                <a:sym typeface="Times New Roman"/>
              </a:rPr>
              <a:t>Conclusion</a:t>
            </a:r>
            <a:endParaRPr sz="4000">
              <a:solidFill>
                <a:srgbClr val="6AA84F"/>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	Finding a way to allow faculty to control how long to run their tournaments and understand the impact that would have on uncertainty of ranking was a difficult but rewarding problem. It required extensive investigations into mathematics and regression, and was one of the most difficult problems I have ever solved.  I feel confident, however, that the model that we have now is an accurate prediction model and will benefit faculty and students for years to come</a:t>
            </a:r>
            <a:endParaRPr sz="4000">
              <a:solidFill>
                <a:srgbClr val="6AA84F"/>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t/>
            </a:r>
            <a:endParaRPr sz="4000">
              <a:solidFill>
                <a:srgbClr val="6AA84F"/>
              </a:solidFill>
              <a:latin typeface="Times New Roman"/>
              <a:ea typeface="Times New Roman"/>
              <a:cs typeface="Times New Roman"/>
              <a:sym typeface="Times New Roman"/>
            </a:endParaRPr>
          </a:p>
          <a:p>
            <a:pPr indent="0" lvl="0" marL="0">
              <a:spcBef>
                <a:spcPts val="0"/>
              </a:spcBef>
              <a:spcAft>
                <a:spcPts val="0"/>
              </a:spcAft>
              <a:buNone/>
            </a:pPr>
            <a:r>
              <a:t/>
            </a:r>
            <a:endParaRPr sz="3600">
              <a:latin typeface="Times New Roman"/>
              <a:ea typeface="Times New Roman"/>
              <a:cs typeface="Times New Roman"/>
              <a:sym typeface="Times New Roman"/>
            </a:endParaRPr>
          </a:p>
        </p:txBody>
      </p:sp>
      <p:sp>
        <p:nvSpPr>
          <p:cNvPr id="57" name="Shape 57"/>
          <p:cNvSpPr txBox="1"/>
          <p:nvPr/>
        </p:nvSpPr>
        <p:spPr>
          <a:xfrm>
            <a:off x="1739075" y="15785800"/>
            <a:ext cx="13574700" cy="16948800"/>
          </a:xfrm>
          <a:prstGeom prst="rect">
            <a:avLst/>
          </a:prstGeom>
          <a:noFill/>
          <a:ln>
            <a:noFill/>
          </a:ln>
        </p:spPr>
        <p:txBody>
          <a:bodyPr anchorCtr="0" anchor="t" bIns="414450" lIns="414450" spcFirstLastPara="1" rIns="414450" wrap="square" tIns="414450">
            <a:noAutofit/>
          </a:bodyPr>
          <a:lstStyle/>
          <a:p>
            <a:pPr indent="0" lvl="0" marL="0" rtl="0" algn="ctr">
              <a:lnSpc>
                <a:spcPct val="115000"/>
              </a:lnSpc>
              <a:spcBef>
                <a:spcPts val="0"/>
              </a:spcBef>
              <a:spcAft>
                <a:spcPts val="0"/>
              </a:spcAft>
              <a:buClr>
                <a:schemeClr val="dk1"/>
              </a:buClr>
              <a:buSzPts val="1100"/>
              <a:buFont typeface="Arial"/>
              <a:buNone/>
            </a:pPr>
            <a:r>
              <a:rPr lang="en" sz="4000">
                <a:solidFill>
                  <a:srgbClr val="6AA84F"/>
                </a:solidFill>
                <a:latin typeface="Times New Roman"/>
                <a:ea typeface="Times New Roman"/>
                <a:cs typeface="Times New Roman"/>
                <a:sym typeface="Times New Roman"/>
              </a:rPr>
              <a:t>Creating a Model</a:t>
            </a:r>
            <a:endParaRPr sz="4000">
              <a:solidFill>
                <a:srgbClr val="6AA84F"/>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	Before we could integrate our successful algorithm into the current software, I had to find a way to generate accurate rankings without taking an inordinate amount of time.  I decided to promote flexibility and usability by giving the decision to the creator of the competition about how to value time against certainty. This required finding a model that would appropriately predict the amount of certainty that the algorithm would hold towards the ranking of the players as a function of the various inputs it received. The rate at which uncertainty is reduced is dependant on a variety of factors, but I determined that the important inputs to isolate were the number of players in the competition(T), the number of players that would be involved in a single game(G), the skill disparity between the players(D), as well as the number of games played. </a:t>
            </a:r>
            <a:endParaRPr sz="3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	We had determined that uncertainty related to number of of games followed the model Uncertainty = C*NumberofGames^B, which is an equation known as the power law.  What I needed to do then, was figure out how C and B varied as the other independent inputs changed. I made a number of hypotheses about the general relationship of the various inputs, such as the idea that as number of players increases, uncertainty would be higher. My team generated a bunch of graphs which helped confirm and improve upon those hypotheses and then it was up to me to turn those hypotheses into a model that fit the data.  I predicted that the formula for C might resemble T + D + G and that the formula for B might be D/G-1/(TG).</a:t>
            </a:r>
            <a:br>
              <a:rPr lang="en" sz="3600">
                <a:solidFill>
                  <a:schemeClr val="dk1"/>
                </a:solidFill>
                <a:latin typeface="Times New Roman"/>
                <a:ea typeface="Times New Roman"/>
                <a:cs typeface="Times New Roman"/>
                <a:sym typeface="Times New Roman"/>
              </a:rPr>
            </a:br>
            <a:endParaRPr sz="3600">
              <a:solidFill>
                <a:srgbClr val="6AA84F"/>
              </a:solidFill>
              <a:latin typeface="Times New Roman"/>
              <a:ea typeface="Times New Roman"/>
              <a:cs typeface="Times New Roman"/>
              <a:sym typeface="Times New Roman"/>
            </a:endParaRPr>
          </a:p>
          <a:p>
            <a:pPr indent="0" lvl="0" marL="0">
              <a:spcBef>
                <a:spcPts val="0"/>
              </a:spcBef>
              <a:spcAft>
                <a:spcPts val="0"/>
              </a:spcAft>
              <a:buNone/>
            </a:pPr>
            <a:r>
              <a:t/>
            </a:r>
            <a:endParaRPr sz="3600">
              <a:latin typeface="Times New Roman"/>
              <a:ea typeface="Times New Roman"/>
              <a:cs typeface="Times New Roman"/>
              <a:sym typeface="Times New Roman"/>
            </a:endParaRPr>
          </a:p>
        </p:txBody>
      </p:sp>
      <p:sp>
        <p:nvSpPr>
          <p:cNvPr id="58" name="Shape 58"/>
          <p:cNvSpPr txBox="1"/>
          <p:nvPr/>
        </p:nvSpPr>
        <p:spPr>
          <a:xfrm>
            <a:off x="15158250" y="15839850"/>
            <a:ext cx="13574700" cy="14514300"/>
          </a:xfrm>
          <a:prstGeom prst="rect">
            <a:avLst/>
          </a:prstGeom>
          <a:noFill/>
          <a:ln>
            <a:noFill/>
          </a:ln>
        </p:spPr>
        <p:txBody>
          <a:bodyPr anchorCtr="0" anchor="t" bIns="414450" lIns="414450" spcFirstLastPara="1" rIns="414450" wrap="square" tIns="414450">
            <a:noAutofit/>
          </a:bodyPr>
          <a:lstStyle/>
          <a:p>
            <a:pPr indent="0" lvl="0" marL="0" rtl="0" algn="ctr">
              <a:lnSpc>
                <a:spcPct val="115000"/>
              </a:lnSpc>
              <a:spcBef>
                <a:spcPts val="0"/>
              </a:spcBef>
              <a:spcAft>
                <a:spcPts val="0"/>
              </a:spcAft>
              <a:buNone/>
            </a:pPr>
            <a:r>
              <a:rPr lang="en" sz="4000">
                <a:solidFill>
                  <a:srgbClr val="6AA84F"/>
                </a:solidFill>
                <a:latin typeface="Times New Roman"/>
                <a:ea typeface="Times New Roman"/>
                <a:cs typeface="Times New Roman"/>
                <a:sym typeface="Times New Roman"/>
              </a:rPr>
              <a:t>Testing the Model</a:t>
            </a:r>
            <a:endParaRPr sz="4000">
              <a:solidFill>
                <a:srgbClr val="6AA84F"/>
              </a:solidFill>
              <a:latin typeface="Times New Roman"/>
              <a:ea typeface="Times New Roman"/>
              <a:cs typeface="Times New Roman"/>
              <a:sym typeface="Times New Roman"/>
            </a:endParaRPr>
          </a:p>
          <a:p>
            <a:pPr indent="45720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Once I had these models, I needed to prove that my models were correct or find a way to improve upon them. I put my models into nonlinear regression software to convert them into equations which had predictive power. I then took the prediction result generated by those equations and  subtracted them from the actual results under each set of input conditions, generating the residuals. Using graphing software, I then generated residual plots to help analyse those formulas, looking for the residual plots to be scattered evenly about the midline. A scattered residual plot indicates that the prediction differs from the actual results in a consistent way, proving that the model is useful, while a residual plot with a clear trend or uneven scattering indicates that the predicted output vary from the actual data, proving that the model is weak. </a:t>
            </a:r>
            <a:endParaRPr sz="3600">
              <a:solidFill>
                <a:schemeClr val="dk1"/>
              </a:solidFill>
              <a:latin typeface="Times New Roman"/>
              <a:ea typeface="Times New Roman"/>
              <a:cs typeface="Times New Roman"/>
              <a:sym typeface="Times New Roman"/>
            </a:endParaRPr>
          </a:p>
          <a:p>
            <a:pPr indent="45720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The first models were shown to be a poor match for the actual data as they show observable variance from the data.  I made continuous  adaptations until I finally found models that had evenly scattered linear residual plots for both C and B. After looking at the terms, however, I recognised that there might be simpler representations of the models that would hold almost as much accuracy.  I tried a few possible simplifications and finally found equations that were as simple as possible without losing necessary accuracy.  </a:t>
            </a:r>
            <a:endParaRPr sz="3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3600">
              <a:solidFill>
                <a:srgbClr val="6AA84F"/>
              </a:solidFill>
              <a:latin typeface="Times New Roman"/>
              <a:ea typeface="Times New Roman"/>
              <a:cs typeface="Times New Roman"/>
              <a:sym typeface="Times New Roman"/>
            </a:endParaRPr>
          </a:p>
        </p:txBody>
      </p:sp>
      <p:sp>
        <p:nvSpPr>
          <p:cNvPr id="59" name="Shape 59"/>
          <p:cNvSpPr txBox="1"/>
          <p:nvPr/>
        </p:nvSpPr>
        <p:spPr>
          <a:xfrm>
            <a:off x="0" y="0"/>
            <a:ext cx="43891200" cy="2935800"/>
          </a:xfrm>
          <a:prstGeom prst="rect">
            <a:avLst/>
          </a:prstGeom>
          <a:solidFill>
            <a:srgbClr val="D9EAD3"/>
          </a:solidFill>
          <a:ln cap="flat" cmpd="sng" w="114300">
            <a:solidFill>
              <a:srgbClr val="6AA84F"/>
            </a:solidFill>
            <a:prstDash val="solid"/>
            <a:round/>
            <a:headEnd len="med" w="med" type="none"/>
            <a:tailEnd len="med" w="med" type="none"/>
          </a:ln>
        </p:spPr>
        <p:txBody>
          <a:bodyPr anchorCtr="0" anchor="t" bIns="414450" lIns="414450" spcFirstLastPara="1" rIns="414450" wrap="square" tIns="414450">
            <a:noAutofit/>
          </a:bodyPr>
          <a:lstStyle/>
          <a:p>
            <a:pPr indent="0" lvl="0" marL="0" rtl="0" algn="ctr">
              <a:spcBef>
                <a:spcPts val="0"/>
              </a:spcBef>
              <a:spcAft>
                <a:spcPts val="0"/>
              </a:spcAft>
              <a:buNone/>
            </a:pPr>
            <a:r>
              <a:rPr lang="en" sz="7200">
                <a:latin typeface="Times New Roman"/>
                <a:ea typeface="Times New Roman"/>
                <a:cs typeface="Times New Roman"/>
                <a:sym typeface="Times New Roman"/>
              </a:rPr>
              <a:t>Multiplayer Competition Analysis</a:t>
            </a:r>
            <a:br>
              <a:rPr lang="en" sz="7200">
                <a:latin typeface="Times New Roman"/>
                <a:ea typeface="Times New Roman"/>
                <a:cs typeface="Times New Roman"/>
                <a:sym typeface="Times New Roman"/>
              </a:rPr>
            </a:br>
            <a:r>
              <a:rPr lang="en" sz="5000">
                <a:latin typeface="Times New Roman"/>
                <a:ea typeface="Times New Roman"/>
                <a:cs typeface="Times New Roman"/>
                <a:sym typeface="Times New Roman"/>
              </a:rPr>
              <a:t>Jacob Bernard</a:t>
            </a:r>
            <a:endParaRPr sz="5000">
              <a:latin typeface="Times New Roman"/>
              <a:ea typeface="Times New Roman"/>
              <a:cs typeface="Times New Roman"/>
              <a:sym typeface="Times New Roman"/>
            </a:endParaRPr>
          </a:p>
        </p:txBody>
      </p:sp>
      <p:pic>
        <p:nvPicPr>
          <p:cNvPr id="60" name="Shape 60"/>
          <p:cNvPicPr preferRelativeResize="0"/>
          <p:nvPr/>
        </p:nvPicPr>
        <p:blipFill>
          <a:blip r:embed="rId3">
            <a:alphaModFix/>
          </a:blip>
          <a:stretch>
            <a:fillRect/>
          </a:stretch>
        </p:blipFill>
        <p:spPr>
          <a:xfrm>
            <a:off x="33228050" y="29799596"/>
            <a:ext cx="4584707" cy="2895604"/>
          </a:xfrm>
          <a:prstGeom prst="rect">
            <a:avLst/>
          </a:prstGeom>
          <a:noFill/>
          <a:ln>
            <a:noFill/>
          </a:ln>
        </p:spPr>
      </p:pic>
      <p:sp>
        <p:nvSpPr>
          <p:cNvPr id="61" name="Shape 61"/>
          <p:cNvSpPr txBox="1"/>
          <p:nvPr/>
        </p:nvSpPr>
        <p:spPr>
          <a:xfrm>
            <a:off x="29347000" y="3470950"/>
            <a:ext cx="12346800" cy="343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6AA84F"/>
                </a:solidFill>
                <a:latin typeface="Times New Roman"/>
                <a:ea typeface="Times New Roman"/>
                <a:cs typeface="Times New Roman"/>
                <a:sym typeface="Times New Roman"/>
              </a:rPr>
              <a:t>Constructing software</a:t>
            </a:r>
            <a:endParaRPr sz="4000">
              <a:solidFill>
                <a:srgbClr val="6AA84F"/>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Now that the formula had been found, I needed to implement the formula in software so that professors could control how their tournaments would operate.  I implemented a simple slider and a few different inputs to gather information from the professor to help him or her make an effective decision about how many matches the tournament should run.</a:t>
            </a:r>
            <a:br>
              <a:rPr lang="en" sz="3600">
                <a:solidFill>
                  <a:schemeClr val="dk1"/>
                </a:solidFill>
                <a:latin typeface="Times New Roman"/>
                <a:ea typeface="Times New Roman"/>
                <a:cs typeface="Times New Roman"/>
                <a:sym typeface="Times New Roman"/>
              </a:rPr>
            </a:br>
            <a:endParaRPr sz="3600">
              <a:solidFill>
                <a:srgbClr val="6AA84F"/>
              </a:solidFill>
              <a:latin typeface="Times New Roman"/>
              <a:ea typeface="Times New Roman"/>
              <a:cs typeface="Times New Roman"/>
              <a:sym typeface="Times New Roman"/>
            </a:endParaRPr>
          </a:p>
        </p:txBody>
      </p:sp>
      <p:pic>
        <p:nvPicPr>
          <p:cNvPr id="62" name="Shape 62" title="Chart"/>
          <p:cNvPicPr preferRelativeResize="0"/>
          <p:nvPr/>
        </p:nvPicPr>
        <p:blipFill>
          <a:blip r:embed="rId4">
            <a:alphaModFix/>
          </a:blip>
          <a:stretch>
            <a:fillRect/>
          </a:stretch>
        </p:blipFill>
        <p:spPr>
          <a:xfrm>
            <a:off x="15066663" y="3470925"/>
            <a:ext cx="6787350" cy="4497000"/>
          </a:xfrm>
          <a:prstGeom prst="rect">
            <a:avLst/>
          </a:prstGeom>
          <a:noFill/>
          <a:ln>
            <a:noFill/>
          </a:ln>
        </p:spPr>
      </p:pic>
      <p:pic>
        <p:nvPicPr>
          <p:cNvPr id="63" name="Shape 63" title="Chart"/>
          <p:cNvPicPr preferRelativeResize="0"/>
          <p:nvPr/>
        </p:nvPicPr>
        <p:blipFill>
          <a:blip r:embed="rId5">
            <a:alphaModFix/>
          </a:blip>
          <a:stretch>
            <a:fillRect/>
          </a:stretch>
        </p:blipFill>
        <p:spPr>
          <a:xfrm>
            <a:off x="21926987" y="3470938"/>
            <a:ext cx="6787350" cy="4496984"/>
          </a:xfrm>
          <a:prstGeom prst="rect">
            <a:avLst/>
          </a:prstGeom>
          <a:noFill/>
          <a:ln>
            <a:noFill/>
          </a:ln>
        </p:spPr>
      </p:pic>
      <p:pic>
        <p:nvPicPr>
          <p:cNvPr id="64" name="Shape 64" title="Chart"/>
          <p:cNvPicPr preferRelativeResize="0"/>
          <p:nvPr/>
        </p:nvPicPr>
        <p:blipFill>
          <a:blip r:embed="rId6">
            <a:alphaModFix/>
          </a:blip>
          <a:stretch>
            <a:fillRect/>
          </a:stretch>
        </p:blipFill>
        <p:spPr>
          <a:xfrm>
            <a:off x="15066675" y="9523675"/>
            <a:ext cx="6787350" cy="4958875"/>
          </a:xfrm>
          <a:prstGeom prst="rect">
            <a:avLst/>
          </a:prstGeom>
          <a:noFill/>
          <a:ln>
            <a:noFill/>
          </a:ln>
        </p:spPr>
      </p:pic>
      <p:pic>
        <p:nvPicPr>
          <p:cNvPr id="65" name="Shape 65" title="Chart"/>
          <p:cNvPicPr preferRelativeResize="0"/>
          <p:nvPr/>
        </p:nvPicPr>
        <p:blipFill>
          <a:blip r:embed="rId7">
            <a:alphaModFix/>
          </a:blip>
          <a:stretch>
            <a:fillRect/>
          </a:stretch>
        </p:blipFill>
        <p:spPr>
          <a:xfrm>
            <a:off x="21926987" y="9523675"/>
            <a:ext cx="6787350" cy="4958875"/>
          </a:xfrm>
          <a:prstGeom prst="rect">
            <a:avLst/>
          </a:prstGeom>
          <a:noFill/>
          <a:ln>
            <a:noFill/>
          </a:ln>
        </p:spPr>
      </p:pic>
      <p:sp>
        <p:nvSpPr>
          <p:cNvPr id="66" name="Shape 66"/>
          <p:cNvSpPr txBox="1"/>
          <p:nvPr/>
        </p:nvSpPr>
        <p:spPr>
          <a:xfrm>
            <a:off x="1685850" y="19904825"/>
            <a:ext cx="5548500" cy="76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nvSpPr>
        <p:spPr>
          <a:xfrm>
            <a:off x="15066750" y="7967925"/>
            <a:ext cx="6787200" cy="14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latin typeface="Times New Roman"/>
                <a:ea typeface="Times New Roman"/>
                <a:cs typeface="Times New Roman"/>
                <a:sym typeface="Times New Roman"/>
              </a:rPr>
              <a:t>Our first Model for the equation for C was weak because the data shows a curved pattern</a:t>
            </a:r>
            <a:endParaRPr sz="3000">
              <a:latin typeface="Times New Roman"/>
              <a:ea typeface="Times New Roman"/>
              <a:cs typeface="Times New Roman"/>
              <a:sym typeface="Times New Roman"/>
            </a:endParaRPr>
          </a:p>
        </p:txBody>
      </p:sp>
      <p:sp>
        <p:nvSpPr>
          <p:cNvPr id="68" name="Shape 68"/>
          <p:cNvSpPr txBox="1"/>
          <p:nvPr/>
        </p:nvSpPr>
        <p:spPr>
          <a:xfrm>
            <a:off x="21927050" y="7967925"/>
            <a:ext cx="6787200" cy="141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latin typeface="Times New Roman"/>
                <a:ea typeface="Times New Roman"/>
                <a:cs typeface="Times New Roman"/>
                <a:sym typeface="Times New Roman"/>
              </a:rPr>
              <a:t>Our revised model for C shows a much healthier residual plot with no clear trends</a:t>
            </a:r>
            <a:endParaRPr sz="3000">
              <a:latin typeface="Times New Roman"/>
              <a:ea typeface="Times New Roman"/>
              <a:cs typeface="Times New Roman"/>
              <a:sym typeface="Times New Roman"/>
            </a:endParaRPr>
          </a:p>
        </p:txBody>
      </p:sp>
      <p:pic>
        <p:nvPicPr>
          <p:cNvPr id="69" name="Shape 69"/>
          <p:cNvPicPr preferRelativeResize="0"/>
          <p:nvPr/>
        </p:nvPicPr>
        <p:blipFill>
          <a:blip r:embed="rId8">
            <a:alphaModFix/>
          </a:blip>
          <a:stretch>
            <a:fillRect/>
          </a:stretch>
        </p:blipFill>
        <p:spPr>
          <a:xfrm>
            <a:off x="15245363" y="30408196"/>
            <a:ext cx="13400475" cy="1678404"/>
          </a:xfrm>
          <a:prstGeom prst="rect">
            <a:avLst/>
          </a:prstGeom>
          <a:noFill/>
          <a:ln>
            <a:noFill/>
          </a:ln>
        </p:spPr>
      </p:pic>
      <p:sp>
        <p:nvSpPr>
          <p:cNvPr id="70" name="Shape 70"/>
          <p:cNvSpPr txBox="1"/>
          <p:nvPr/>
        </p:nvSpPr>
        <p:spPr>
          <a:xfrm>
            <a:off x="15360713" y="32086600"/>
            <a:ext cx="13325400" cy="62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latin typeface="Times New Roman"/>
                <a:ea typeface="Times New Roman"/>
                <a:cs typeface="Times New Roman"/>
                <a:sym typeface="Times New Roman"/>
              </a:rPr>
              <a:t>Final simplified equation. y = Uncertainty(RMSE)  x = Number of games played</a:t>
            </a:r>
            <a:endParaRPr sz="3000">
              <a:latin typeface="Times New Roman"/>
              <a:ea typeface="Times New Roman"/>
              <a:cs typeface="Times New Roman"/>
              <a:sym typeface="Times New Roman"/>
            </a:endParaRPr>
          </a:p>
        </p:txBody>
      </p:sp>
      <p:sp>
        <p:nvSpPr>
          <p:cNvPr id="71" name="Shape 71"/>
          <p:cNvSpPr txBox="1"/>
          <p:nvPr/>
        </p:nvSpPr>
        <p:spPr>
          <a:xfrm>
            <a:off x="15066750" y="14419950"/>
            <a:ext cx="6787200" cy="14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latin typeface="Times New Roman"/>
                <a:ea typeface="Times New Roman"/>
                <a:cs typeface="Times New Roman"/>
                <a:sym typeface="Times New Roman"/>
              </a:rPr>
              <a:t>The weight of points below the middle line of this residual shows that our first model for B was a bit weak</a:t>
            </a:r>
            <a:endParaRPr sz="3000">
              <a:latin typeface="Times New Roman"/>
              <a:ea typeface="Times New Roman"/>
              <a:cs typeface="Times New Roman"/>
              <a:sym typeface="Times New Roman"/>
            </a:endParaRPr>
          </a:p>
        </p:txBody>
      </p:sp>
      <p:sp>
        <p:nvSpPr>
          <p:cNvPr id="72" name="Shape 72"/>
          <p:cNvSpPr txBox="1"/>
          <p:nvPr/>
        </p:nvSpPr>
        <p:spPr>
          <a:xfrm>
            <a:off x="21927050" y="14419950"/>
            <a:ext cx="6787200" cy="141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latin typeface="Times New Roman"/>
                <a:ea typeface="Times New Roman"/>
                <a:cs typeface="Times New Roman"/>
                <a:sym typeface="Times New Roman"/>
              </a:rPr>
              <a:t>Although</a:t>
            </a:r>
            <a:r>
              <a:rPr lang="en" sz="3000">
                <a:latin typeface="Times New Roman"/>
                <a:ea typeface="Times New Roman"/>
                <a:cs typeface="Times New Roman"/>
                <a:sym typeface="Times New Roman"/>
              </a:rPr>
              <a:t> the points are messy on the left, as T grows, they </a:t>
            </a:r>
            <a:r>
              <a:rPr lang="en" sz="3000">
                <a:latin typeface="Times New Roman"/>
                <a:ea typeface="Times New Roman"/>
                <a:cs typeface="Times New Roman"/>
                <a:sym typeface="Times New Roman"/>
              </a:rPr>
              <a:t>stabilize</a:t>
            </a:r>
            <a:r>
              <a:rPr lang="en" sz="3000">
                <a:latin typeface="Times New Roman"/>
                <a:ea typeface="Times New Roman"/>
                <a:cs typeface="Times New Roman"/>
                <a:sym typeface="Times New Roman"/>
              </a:rPr>
              <a:t>, indicating that our revised model for B is strong</a:t>
            </a:r>
            <a:endParaRPr sz="3000">
              <a:latin typeface="Times New Roman"/>
              <a:ea typeface="Times New Roman"/>
              <a:cs typeface="Times New Roman"/>
              <a:sym typeface="Times New Roman"/>
            </a:endParaRPr>
          </a:p>
        </p:txBody>
      </p:sp>
      <p:sp>
        <p:nvSpPr>
          <p:cNvPr id="73" name="Shape 73"/>
          <p:cNvSpPr txBox="1"/>
          <p:nvPr/>
        </p:nvSpPr>
        <p:spPr>
          <a:xfrm>
            <a:off x="28733050" y="27272275"/>
            <a:ext cx="13574700" cy="2895600"/>
          </a:xfrm>
          <a:prstGeom prst="rect">
            <a:avLst/>
          </a:prstGeom>
          <a:noFill/>
          <a:ln>
            <a:noFill/>
          </a:ln>
        </p:spPr>
        <p:txBody>
          <a:bodyPr anchorCtr="0" anchor="t" bIns="414450" lIns="414450" spcFirstLastPara="1" rIns="414450" wrap="square" tIns="414450">
            <a:noAutofit/>
          </a:bodyPr>
          <a:lstStyle/>
          <a:p>
            <a:pPr indent="0" lvl="0" marL="0" rtl="0" algn="ctr">
              <a:lnSpc>
                <a:spcPct val="115000"/>
              </a:lnSpc>
              <a:spcBef>
                <a:spcPts val="0"/>
              </a:spcBef>
              <a:spcAft>
                <a:spcPts val="0"/>
              </a:spcAft>
              <a:buClr>
                <a:schemeClr val="dk1"/>
              </a:buClr>
              <a:buSzPts val="1100"/>
              <a:buFont typeface="Arial"/>
              <a:buNone/>
            </a:pPr>
            <a:r>
              <a:rPr lang="en" sz="4000">
                <a:solidFill>
                  <a:srgbClr val="6AA84F"/>
                </a:solidFill>
                <a:latin typeface="Times New Roman"/>
                <a:ea typeface="Times New Roman"/>
                <a:cs typeface="Times New Roman"/>
                <a:sym typeface="Times New Roman"/>
              </a:rPr>
              <a:t>Acknowledgements</a:t>
            </a:r>
            <a:endParaRPr sz="4000">
              <a:solidFill>
                <a:srgbClr val="6AA84F"/>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3600">
                <a:solidFill>
                  <a:schemeClr val="dk1"/>
                </a:solidFill>
                <a:latin typeface="Times New Roman"/>
                <a:ea typeface="Times New Roman"/>
                <a:cs typeface="Times New Roman"/>
                <a:sym typeface="Times New Roman"/>
              </a:rPr>
              <a:t>	I’d like to acknowledge Dr. Geisler for his guidance and for his insight into formulas and mathematics</a:t>
            </a:r>
            <a:endParaRPr sz="3600">
              <a:latin typeface="Times New Roman"/>
              <a:ea typeface="Times New Roman"/>
              <a:cs typeface="Times New Roman"/>
              <a:sym typeface="Times New Roman"/>
            </a:endParaRPr>
          </a:p>
        </p:txBody>
      </p:sp>
      <p:pic>
        <p:nvPicPr>
          <p:cNvPr id="74" name="Shape 74"/>
          <p:cNvPicPr preferRelativeResize="0"/>
          <p:nvPr/>
        </p:nvPicPr>
        <p:blipFill>
          <a:blip r:embed="rId9">
            <a:alphaModFix/>
          </a:blip>
          <a:stretch>
            <a:fillRect/>
          </a:stretch>
        </p:blipFill>
        <p:spPr>
          <a:xfrm>
            <a:off x="31327388" y="8603150"/>
            <a:ext cx="8386120" cy="11855201"/>
          </a:xfrm>
          <a:prstGeom prst="rect">
            <a:avLst/>
          </a:prstGeom>
          <a:noFill/>
          <a:ln>
            <a:noFill/>
          </a:ln>
        </p:spPr>
      </p:pic>
      <p:sp>
        <p:nvSpPr>
          <p:cNvPr id="75" name="Shape 75"/>
          <p:cNvSpPr txBox="1"/>
          <p:nvPr/>
        </p:nvSpPr>
        <p:spPr>
          <a:xfrm>
            <a:off x="31327300" y="20717525"/>
            <a:ext cx="8386200" cy="88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latin typeface="Times New Roman"/>
                <a:ea typeface="Times New Roman"/>
                <a:cs typeface="Times New Roman"/>
                <a:sym typeface="Times New Roman"/>
              </a:rPr>
              <a:t>The highlighted section shows a prototype of my work on the front end</a:t>
            </a:r>
            <a:endParaRPr sz="3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