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fe8d46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2fe8d46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2fe8d464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2fe8d464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Gap Analysis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4330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By: Jacob Igel &amp; Samuel Vaughan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Version B Is The Best Version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99125" y="1250925"/>
            <a:ext cx="30360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We can conclude that Version B is the best version and has less variance than Version A and the Control. </a:t>
            </a:r>
            <a:endParaRPr b="1"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However, </a:t>
            </a:r>
            <a:r>
              <a:rPr b="1" lang="en" sz="1800"/>
              <a:t>Version</a:t>
            </a:r>
            <a:r>
              <a:rPr b="1" lang="en" sz="1800"/>
              <a:t> A and the Control have a higher variance, meaning that it could be better than B at some things,  but also could be significantly worse. </a:t>
            </a:r>
            <a:endParaRPr b="1"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B is </a:t>
            </a:r>
            <a:r>
              <a:rPr b="1" lang="en" sz="1800"/>
              <a:t>the</a:t>
            </a:r>
            <a:r>
              <a:rPr b="1" lang="en" sz="1800"/>
              <a:t> </a:t>
            </a:r>
            <a:r>
              <a:rPr b="1" lang="en" sz="1800" u="sng"/>
              <a:t>best</a:t>
            </a:r>
            <a:r>
              <a:rPr b="1" lang="en" sz="1800"/>
              <a:t> choice here and has the higher average purchase total compared to A or the Control.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250" y="1679075"/>
            <a:ext cx="4776149" cy="295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Friday Is The Best Weekday</a:t>
            </a:r>
            <a:endParaRPr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12800" y="1307850"/>
            <a:ext cx="32745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Whenever we </a:t>
            </a:r>
            <a:r>
              <a:rPr b="1" lang="en" sz="1800"/>
              <a:t>compared</a:t>
            </a:r>
            <a:r>
              <a:rPr b="1" lang="en" sz="1800"/>
              <a:t> all of the weekdays with </a:t>
            </a:r>
            <a:r>
              <a:rPr b="1" lang="en" sz="1800"/>
              <a:t>each other using a Tukey Test, </a:t>
            </a:r>
            <a:r>
              <a:rPr b="1" lang="en" sz="1800"/>
              <a:t>we found that Friday was the best day of the week in terms of total sales.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Friday is the </a:t>
            </a:r>
            <a:r>
              <a:rPr b="1" lang="en" sz="1800" u="sng"/>
              <a:t>best</a:t>
            </a:r>
            <a:r>
              <a:rPr b="1" lang="en" sz="1800"/>
              <a:t> weekday compared to the rest of the days of the week.</a:t>
            </a:r>
            <a:endParaRPr b="1"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625" y="1701188"/>
            <a:ext cx="4451899" cy="275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