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c211b7a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c211b7a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c211b7a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c211b7a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c211b7a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c211b7a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211b7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211b7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211b7a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211b7a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ddb5aa4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ddb5aa4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Etsy Test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2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Group 10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Jacob Igel and Samuel Vaughan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Group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575" y="152400"/>
            <a:ext cx="35073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B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843" y="93200"/>
            <a:ext cx="3395081" cy="475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64608" t="0"/>
          <a:stretch/>
        </p:blipFill>
        <p:spPr>
          <a:xfrm>
            <a:off x="7172923" y="93188"/>
            <a:ext cx="1971075" cy="47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025" y="152400"/>
            <a:ext cx="3494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Proportions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311700" y="3199325"/>
            <a:ext cx="87195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</a:rPr>
              <a:t>We can see that Version C is the version with the highest amount of visits. (857)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</a:rPr>
              <a:t>Version A has the least amount of views. (710)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950"/>
            <a:ext cx="9144001" cy="19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to see if there is a difference in means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808650" y="2977475"/>
            <a:ext cx="75267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</a:rPr>
              <a:t>One of the different pages is producing a different mean visits. (p-value:0.00138)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25" y="1272200"/>
            <a:ext cx="7526702" cy="1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Means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0" y="3660450"/>
            <a:ext cx="91440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</a:rPr>
              <a:t>B and C is has a larger amount of views than A. (.0827, .0008)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</a:rPr>
              <a:t>From this output we see that the C is not different from B. (p-value = .29)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0800"/>
            <a:ext cx="9144003" cy="23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